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1" roundtripDataSignature="AMtx7mi293qDmYNf35nD9ox8S9ccRI2oy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sa Johnsson" initials="" lastIdx="1" clrIdx="0"/>
  <p:cmAuthor id="1" name="Bodil Sandén"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9EFB94-0810-B3C9-E3A1-E07B79875D30}" v="2" dt="2023-04-13T13:06:08.3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0" y="8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customschemas.google.com/relationships/presentationmetadata" Target="metadata"/><Relationship Id="rId5" Type="http://schemas.openxmlformats.org/officeDocument/2006/relationships/slide" Target="slides/slide4.xml"/><Relationship Id="rId15" Type="http://schemas.openxmlformats.org/officeDocument/2006/relationships/theme" Target="theme/theme1.xml"/><Relationship Id="rId4" Type="http://schemas.openxmlformats.org/officeDocument/2006/relationships/slide" Target="slides/slide3.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sv-SE"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 name="Google Shape;7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sv-SE"/>
              <a:t>Vad  vill vi säga?</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sv-SE"/>
              <a:t>Vi är ett strategiskt innovationsprogram</a:t>
            </a:r>
            <a:endParaRPr/>
          </a:p>
          <a:p>
            <a:pPr marL="0" marR="0" lvl="0" indent="0" algn="l" rtl="0">
              <a:lnSpc>
                <a:spcPct val="100000"/>
              </a:lnSpc>
              <a:spcBef>
                <a:spcPts val="0"/>
              </a:spcBef>
              <a:spcAft>
                <a:spcPts val="0"/>
              </a:spcAft>
              <a:buClr>
                <a:schemeClr val="dk1"/>
              </a:buClr>
              <a:buSzPts val="1200"/>
              <a:buFont typeface="Calibri"/>
              <a:buNone/>
            </a:pPr>
            <a:r>
              <a:rPr lang="sv-SE"/>
              <a:t>Ett av 17 program, vår agenda är att få till hållbar transportinfra, alla faser från planering, projektering, bygg och anläggning till drift underhåll dekonstruktion</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sv-SE"/>
              <a:t>Inte bara forska, utan vårat mål är att nå effekt genom innovation, dvs implementera</a:t>
            </a:r>
            <a:endParaRPr/>
          </a:p>
          <a:p>
            <a:pPr marL="0" lvl="0" indent="0" algn="l" rtl="0">
              <a:lnSpc>
                <a:spcPct val="100000"/>
              </a:lnSpc>
              <a:spcBef>
                <a:spcPts val="0"/>
              </a:spcBef>
              <a:spcAft>
                <a:spcPts val="0"/>
              </a:spcAft>
              <a:buSzPts val="1400"/>
              <a:buNone/>
            </a:pPr>
            <a:r>
              <a:rPr lang="sv-SE"/>
              <a:t>Viktig del i vår verksamhet är att hålla projektutlysningar för att aktörer från olika håll ska kunna gå ihop och söka projekt och tillsammans genomföra projekt för hållbarare transportinfra</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sv-SE"/>
              <a:t>Exempel på aktörer som samverkar för att få till innovation i våra över 140 projekt (ny bild)</a:t>
            </a:r>
            <a:endParaRPr/>
          </a:p>
          <a:p>
            <a:pPr marL="0" lvl="0" indent="0" algn="l" rtl="0">
              <a:lnSpc>
                <a:spcPct val="100000"/>
              </a:lnSpc>
              <a:spcBef>
                <a:spcPts val="0"/>
              </a:spcBef>
              <a:spcAft>
                <a:spcPts val="0"/>
              </a:spcAft>
              <a:buSzPts val="1400"/>
              <a:buNone/>
            </a:pPr>
            <a:r>
              <a:rPr lang="sv-SE"/>
              <a:t>Bygg och anläggning, mindre företag, teknikkonsulter, akademi</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sv-SE"/>
              <a:t>Vad gör vi för att få till innovationsprojekt i samverkan? Utlysningar mm</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sv-SE"/>
              <a:t>Hur stöttar vi våra projekt, inte bara teknik, innovationscoachning</a:t>
            </a:r>
            <a:endParaRPr/>
          </a:p>
          <a:p>
            <a:pPr marL="0" lvl="0" indent="0" algn="l" rtl="0">
              <a:lnSpc>
                <a:spcPct val="100000"/>
              </a:lnSpc>
              <a:spcBef>
                <a:spcPts val="0"/>
              </a:spcBef>
              <a:spcAft>
                <a:spcPts val="0"/>
              </a:spcAft>
              <a:buSzPts val="1400"/>
              <a:buNone/>
            </a:pPr>
            <a:r>
              <a:rPr lang="sv-SE"/>
              <a:t> </a:t>
            </a:r>
            <a:endParaRPr/>
          </a:p>
          <a:p>
            <a:pPr marL="0" lvl="0" indent="0" algn="l" rtl="0">
              <a:lnSpc>
                <a:spcPct val="100000"/>
              </a:lnSpc>
              <a:spcBef>
                <a:spcPts val="0"/>
              </a:spcBef>
              <a:spcAft>
                <a:spcPts val="0"/>
              </a:spcAft>
              <a:buSzPts val="1400"/>
              <a:buNone/>
            </a:pPr>
            <a:endParaRPr/>
          </a:p>
        </p:txBody>
      </p:sp>
      <p:sp>
        <p:nvSpPr>
          <p:cNvPr id="78" name="Google Shape;7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sv-SE" sz="1200" b="0" i="0" u="none" strike="noStrike" cap="none">
                <a:solidFill>
                  <a:srgbClr val="000000"/>
                </a:solidFill>
                <a:latin typeface="Calibri"/>
                <a:ea typeface="Calibri"/>
                <a:cs typeface="Calibri"/>
                <a:sym typeface="Calibri"/>
              </a:rPr>
              <a:t>1</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4" name="Google Shape;84;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1" name="Google Shape;9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8" name="Google Shape;98;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12"/>
          <p:cNvSpPr txBox="1">
            <a:spLocks noGrp="1"/>
          </p:cNvSpPr>
          <p:nvPr>
            <p:ph type="ctrTitle"/>
          </p:nvPr>
        </p:nvSpPr>
        <p:spPr>
          <a:xfrm>
            <a:off x="838199" y="1122363"/>
            <a:ext cx="10511971" cy="2387600"/>
          </a:xfrm>
          <a:prstGeom prst="rect">
            <a:avLst/>
          </a:prstGeom>
          <a:noFill/>
          <a:ln>
            <a:noFill/>
          </a:ln>
        </p:spPr>
        <p:txBody>
          <a:bodyPr spcFirstLastPara="1" wrap="square" lIns="0" tIns="0" rIns="0" bIns="0" anchor="b" anchorCtr="0">
            <a:noAutofit/>
          </a:bodyPr>
          <a:lstStyle>
            <a:lvl1pPr lvl="0" algn="l">
              <a:lnSpc>
                <a:spcPct val="90000"/>
              </a:lnSpc>
              <a:spcBef>
                <a:spcPts val="0"/>
              </a:spcBef>
              <a:spcAft>
                <a:spcPts val="0"/>
              </a:spcAft>
              <a:buClr>
                <a:schemeClr val="accent3"/>
              </a:buClr>
              <a:buSzPts val="6000"/>
              <a:buFont typeface="Lucida Sans"/>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12"/>
          <p:cNvSpPr txBox="1">
            <a:spLocks noGrp="1"/>
          </p:cNvSpPr>
          <p:nvPr>
            <p:ph type="subTitle" idx="1"/>
          </p:nvPr>
        </p:nvSpPr>
        <p:spPr>
          <a:xfrm>
            <a:off x="838199" y="3602038"/>
            <a:ext cx="10511971" cy="1655762"/>
          </a:xfrm>
          <a:prstGeom prst="rect">
            <a:avLst/>
          </a:prstGeom>
          <a:noFill/>
          <a:ln>
            <a:noFill/>
          </a:ln>
        </p:spPr>
        <p:txBody>
          <a:bodyPr spcFirstLastPara="1" wrap="square" lIns="0" tIns="0" rIns="0" bIns="0" anchor="t" anchorCtr="0">
            <a:noAutofit/>
          </a:bodyPr>
          <a:lstStyle>
            <a:lvl1pPr lvl="0" algn="l">
              <a:lnSpc>
                <a:spcPct val="100000"/>
              </a:lnSpc>
              <a:spcBef>
                <a:spcPts val="1000"/>
              </a:spcBef>
              <a:spcAft>
                <a:spcPts val="0"/>
              </a:spcAft>
              <a:buClr>
                <a:schemeClr val="lt1"/>
              </a:buClr>
              <a:buSzPts val="2400"/>
              <a:buNone/>
              <a:defRPr sz="2400"/>
            </a:lvl1pPr>
            <a:lvl2pPr lvl="1" algn="ctr">
              <a:lnSpc>
                <a:spcPct val="100000"/>
              </a:lnSpc>
              <a:spcBef>
                <a:spcPts val="500"/>
              </a:spcBef>
              <a:spcAft>
                <a:spcPts val="0"/>
              </a:spcAft>
              <a:buClr>
                <a:schemeClr val="lt1"/>
              </a:buClr>
              <a:buSzPts val="2000"/>
              <a:buNone/>
              <a:defRPr sz="2000"/>
            </a:lvl2pPr>
            <a:lvl3pPr lvl="2" algn="ctr">
              <a:lnSpc>
                <a:spcPct val="100000"/>
              </a:lnSpc>
              <a:spcBef>
                <a:spcPts val="500"/>
              </a:spcBef>
              <a:spcAft>
                <a:spcPts val="0"/>
              </a:spcAft>
              <a:buClr>
                <a:schemeClr val="lt1"/>
              </a:buClr>
              <a:buSzPts val="1800"/>
              <a:buNone/>
              <a:defRPr sz="1800"/>
            </a:lvl3pPr>
            <a:lvl4pPr lvl="3" algn="ctr">
              <a:lnSpc>
                <a:spcPct val="100000"/>
              </a:lnSpc>
              <a:spcBef>
                <a:spcPts val="500"/>
              </a:spcBef>
              <a:spcAft>
                <a:spcPts val="0"/>
              </a:spcAft>
              <a:buClr>
                <a:schemeClr val="lt1"/>
              </a:buClr>
              <a:buSzPts val="1600"/>
              <a:buNone/>
              <a:defRPr sz="1600"/>
            </a:lvl4pPr>
            <a:lvl5pPr lvl="4" algn="ctr">
              <a:lnSpc>
                <a:spcPct val="10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 name="Google Shape;19;p12"/>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2"/>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2"/>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sv-SE"/>
              <a:t>‹#›</a:t>
            </a:fld>
            <a:endParaRPr/>
          </a:p>
        </p:txBody>
      </p:sp>
      <p:sp>
        <p:nvSpPr>
          <p:cNvPr id="22" name="Google Shape;22;p12"/>
          <p:cNvSpPr txBox="1"/>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900"/>
              <a:buFont typeface="Arial"/>
              <a:buNone/>
            </a:pPr>
            <a:r>
              <a:rPr lang="sv-SE" sz="900" b="0" i="0" u="none" strike="noStrike" cap="none">
                <a:solidFill>
                  <a:srgbClr val="888888"/>
                </a:solidFill>
                <a:latin typeface="Lucida Sans"/>
                <a:ea typeface="Lucida Sans"/>
                <a:cs typeface="Lucida Sans"/>
                <a:sym typeface="Lucida Sans"/>
              </a:rPr>
              <a:t>2023-02-13</a:t>
            </a:r>
            <a:endParaRPr sz="900" b="0" i="0" u="none" strike="noStrike" cap="none">
              <a:solidFill>
                <a:srgbClr val="888888"/>
              </a:solidFill>
              <a:latin typeface="Lucida Sans"/>
              <a:ea typeface="Lucida Sans"/>
              <a:cs typeface="Lucida Sans"/>
              <a:sym typeface="Lucida Sans"/>
            </a:endParaRPr>
          </a:p>
        </p:txBody>
      </p:sp>
      <p:sp>
        <p:nvSpPr>
          <p:cNvPr id="23" name="Google Shape;23;p12"/>
          <p:cNvSpPr txBox="1"/>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sv-SE" sz="900" b="0" i="0" u="none" strike="noStrike" cap="none">
                <a:solidFill>
                  <a:srgbClr val="888888"/>
                </a:solidFill>
                <a:latin typeface="Lucida Sans"/>
                <a:ea typeface="Lucida Sans"/>
                <a:cs typeface="Lucida Sans"/>
                <a:sym typeface="Lucida Sans"/>
              </a:rPr>
              <a:t>‹#›</a:t>
            </a:fld>
            <a:endParaRPr sz="900" b="0" i="0" u="none" strike="noStrike" cap="none">
              <a:solidFill>
                <a:srgbClr val="888888"/>
              </a:solidFill>
              <a:latin typeface="Lucida Sans"/>
              <a:ea typeface="Lucida Sans"/>
              <a:cs typeface="Lucida Sans"/>
              <a:sym typeface="Lucida Sans"/>
            </a:endParaRPr>
          </a:p>
        </p:txBody>
      </p:sp>
      <p:pic>
        <p:nvPicPr>
          <p:cNvPr id="24" name="Google Shape;24;p12"/>
          <p:cNvPicPr preferRelativeResize="0"/>
          <p:nvPr/>
        </p:nvPicPr>
        <p:blipFill rotWithShape="1">
          <a:blip r:embed="rId2">
            <a:alphaModFix/>
          </a:blip>
          <a:srcRect/>
          <a:stretch/>
        </p:blipFill>
        <p:spPr>
          <a:xfrm>
            <a:off x="4476981" y="5936488"/>
            <a:ext cx="7745817" cy="921511"/>
          </a:xfrm>
          <a:prstGeom prst="rect">
            <a:avLst/>
          </a:prstGeom>
          <a:noFill/>
          <a:ln>
            <a:noFill/>
          </a:ln>
        </p:spPr>
      </p:pic>
      <p:sp>
        <p:nvSpPr>
          <p:cNvPr id="25" name="Google Shape;25;p12"/>
          <p:cNvSpPr/>
          <p:nvPr/>
        </p:nvSpPr>
        <p:spPr>
          <a:xfrm>
            <a:off x="0" y="5932714"/>
            <a:ext cx="6634480" cy="92528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26" name="Google Shape;26;p12"/>
          <p:cNvPicPr preferRelativeResize="0"/>
          <p:nvPr/>
        </p:nvPicPr>
        <p:blipFill rotWithShape="1">
          <a:blip r:embed="rId3">
            <a:alphaModFix/>
          </a:blip>
          <a:srcRect/>
          <a:stretch/>
        </p:blipFill>
        <p:spPr>
          <a:xfrm>
            <a:off x="620485" y="6001204"/>
            <a:ext cx="5475515" cy="78830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1_Picture with Caption">
  <p:cSld name="1_Picture with Caption">
    <p:spTree>
      <p:nvGrpSpPr>
        <p:cNvPr id="1" name="Shape 71"/>
        <p:cNvGrpSpPr/>
        <p:nvPr/>
      </p:nvGrpSpPr>
      <p:grpSpPr>
        <a:xfrm>
          <a:off x="0" y="0"/>
          <a:ext cx="0" cy="0"/>
          <a:chOff x="0" y="0"/>
          <a:chExt cx="0" cy="0"/>
        </a:xfrm>
      </p:grpSpPr>
      <p:sp>
        <p:nvSpPr>
          <p:cNvPr id="72" name="Google Shape;72;p23"/>
          <p:cNvSpPr txBox="1">
            <a:spLocks noGrp="1"/>
          </p:cNvSpPr>
          <p:nvPr>
            <p:ph type="title"/>
          </p:nvPr>
        </p:nvSpPr>
        <p:spPr>
          <a:xfrm>
            <a:off x="6892240" y="812800"/>
            <a:ext cx="4457926" cy="95794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accent3"/>
              </a:buClr>
              <a:buSzPts val="3300"/>
              <a:buFont typeface="Lucida Sans"/>
              <a:buNone/>
              <a:defRPr sz="33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3"/>
          <p:cNvSpPr>
            <a:spLocks noGrp="1"/>
          </p:cNvSpPr>
          <p:nvPr>
            <p:ph type="pic" idx="2"/>
          </p:nvPr>
        </p:nvSpPr>
        <p:spPr>
          <a:xfrm>
            <a:off x="0" y="0"/>
            <a:ext cx="6096000" cy="6858000"/>
          </a:xfrm>
          <a:prstGeom prst="rect">
            <a:avLst/>
          </a:prstGeom>
          <a:noFill/>
          <a:ln>
            <a:noFill/>
          </a:ln>
        </p:spPr>
      </p:sp>
      <p:sp>
        <p:nvSpPr>
          <p:cNvPr id="74" name="Google Shape;74;p23"/>
          <p:cNvSpPr txBox="1">
            <a:spLocks noGrp="1"/>
          </p:cNvSpPr>
          <p:nvPr>
            <p:ph type="body" idx="1"/>
          </p:nvPr>
        </p:nvSpPr>
        <p:spPr>
          <a:xfrm>
            <a:off x="6892240" y="2013857"/>
            <a:ext cx="4457926" cy="3855131"/>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000"/>
              </a:spcBef>
              <a:spcAft>
                <a:spcPts val="0"/>
              </a:spcAft>
              <a:buClr>
                <a:schemeClr val="lt1"/>
              </a:buClr>
              <a:buSzPts val="1600"/>
              <a:buNone/>
              <a:defRPr sz="1600"/>
            </a:lvl1pPr>
            <a:lvl2pPr marL="914400" lvl="1" indent="-228600" algn="l">
              <a:lnSpc>
                <a:spcPct val="100000"/>
              </a:lnSpc>
              <a:spcBef>
                <a:spcPts val="500"/>
              </a:spcBef>
              <a:spcAft>
                <a:spcPts val="0"/>
              </a:spcAft>
              <a:buClr>
                <a:schemeClr val="lt1"/>
              </a:buClr>
              <a:buSzPts val="1400"/>
              <a:buNone/>
              <a:defRPr sz="1400"/>
            </a:lvl2pPr>
            <a:lvl3pPr marL="1371600" lvl="2" indent="-228600" algn="l">
              <a:lnSpc>
                <a:spcPct val="100000"/>
              </a:lnSpc>
              <a:spcBef>
                <a:spcPts val="500"/>
              </a:spcBef>
              <a:spcAft>
                <a:spcPts val="0"/>
              </a:spcAft>
              <a:buClr>
                <a:schemeClr val="lt1"/>
              </a:buClr>
              <a:buSzPts val="1200"/>
              <a:buNone/>
              <a:defRPr sz="1200"/>
            </a:lvl3pPr>
            <a:lvl4pPr marL="1828800" lvl="3" indent="-228600" algn="l">
              <a:lnSpc>
                <a:spcPct val="100000"/>
              </a:lnSpc>
              <a:spcBef>
                <a:spcPts val="500"/>
              </a:spcBef>
              <a:spcAft>
                <a:spcPts val="0"/>
              </a:spcAft>
              <a:buClr>
                <a:schemeClr val="lt1"/>
              </a:buClr>
              <a:buSzPts val="1000"/>
              <a:buNone/>
              <a:defRPr sz="1000"/>
            </a:lvl4pPr>
            <a:lvl5pPr marL="2286000" lvl="4" indent="-228600" algn="l">
              <a:lnSpc>
                <a:spcPct val="10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accent3"/>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838200" y="2013857"/>
            <a:ext cx="5181600" cy="4012293"/>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1000"/>
              </a:spcBef>
              <a:spcAft>
                <a:spcPts val="0"/>
              </a:spcAft>
              <a:buClr>
                <a:schemeClr val="lt1"/>
              </a:buClr>
              <a:buSzPts val="1800"/>
              <a:buChar char="•"/>
              <a:defRPr/>
            </a:lvl1pPr>
            <a:lvl2pPr marL="914400" lvl="1" indent="-342900" algn="l">
              <a:lnSpc>
                <a:spcPct val="100000"/>
              </a:lnSpc>
              <a:spcBef>
                <a:spcPts val="500"/>
              </a:spcBef>
              <a:spcAft>
                <a:spcPts val="0"/>
              </a:spcAft>
              <a:buClr>
                <a:schemeClr val="lt1"/>
              </a:buClr>
              <a:buSzPts val="1800"/>
              <a:buChar char="•"/>
              <a:defRPr/>
            </a:lvl2pPr>
            <a:lvl3pPr marL="1371600" lvl="2" indent="-342900" algn="l">
              <a:lnSpc>
                <a:spcPct val="100000"/>
              </a:lnSpc>
              <a:spcBef>
                <a:spcPts val="500"/>
              </a:spcBef>
              <a:spcAft>
                <a:spcPts val="0"/>
              </a:spcAft>
              <a:buClr>
                <a:schemeClr val="lt1"/>
              </a:buClr>
              <a:buSzPts val="1800"/>
              <a:buChar char="•"/>
              <a:defRPr/>
            </a:lvl3pPr>
            <a:lvl4pPr marL="1828800" lvl="3" indent="-342900" algn="l">
              <a:lnSpc>
                <a:spcPct val="100000"/>
              </a:lnSpc>
              <a:spcBef>
                <a:spcPts val="500"/>
              </a:spcBef>
              <a:spcAft>
                <a:spcPts val="0"/>
              </a:spcAft>
              <a:buClr>
                <a:schemeClr val="lt1"/>
              </a:buClr>
              <a:buSzPts val="1800"/>
              <a:buChar char="•"/>
              <a:defRPr/>
            </a:lvl4pPr>
            <a:lvl5pPr marL="2286000" lvl="4" indent="-342900" algn="l">
              <a:lnSpc>
                <a:spcPct val="10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4"/>
          <p:cNvSpPr txBox="1">
            <a:spLocks noGrp="1"/>
          </p:cNvSpPr>
          <p:nvPr>
            <p:ph type="body" idx="2"/>
          </p:nvPr>
        </p:nvSpPr>
        <p:spPr>
          <a:xfrm>
            <a:off x="6172200" y="2013857"/>
            <a:ext cx="5181600" cy="4012293"/>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1000"/>
              </a:spcBef>
              <a:spcAft>
                <a:spcPts val="0"/>
              </a:spcAft>
              <a:buClr>
                <a:schemeClr val="lt1"/>
              </a:buClr>
              <a:buSzPts val="1800"/>
              <a:buChar char="•"/>
              <a:defRPr/>
            </a:lvl1pPr>
            <a:lvl2pPr marL="914400" lvl="1" indent="-342900" algn="l">
              <a:lnSpc>
                <a:spcPct val="100000"/>
              </a:lnSpc>
              <a:spcBef>
                <a:spcPts val="500"/>
              </a:spcBef>
              <a:spcAft>
                <a:spcPts val="0"/>
              </a:spcAft>
              <a:buClr>
                <a:schemeClr val="lt1"/>
              </a:buClr>
              <a:buSzPts val="1800"/>
              <a:buChar char="•"/>
              <a:defRPr/>
            </a:lvl2pPr>
            <a:lvl3pPr marL="1371600" lvl="2" indent="-342900" algn="l">
              <a:lnSpc>
                <a:spcPct val="100000"/>
              </a:lnSpc>
              <a:spcBef>
                <a:spcPts val="500"/>
              </a:spcBef>
              <a:spcAft>
                <a:spcPts val="0"/>
              </a:spcAft>
              <a:buClr>
                <a:schemeClr val="lt1"/>
              </a:buClr>
              <a:buSzPts val="1800"/>
              <a:buChar char="•"/>
              <a:defRPr/>
            </a:lvl3pPr>
            <a:lvl4pPr marL="1828800" lvl="3" indent="-342900" algn="l">
              <a:lnSpc>
                <a:spcPct val="100000"/>
              </a:lnSpc>
              <a:spcBef>
                <a:spcPts val="500"/>
              </a:spcBef>
              <a:spcAft>
                <a:spcPts val="0"/>
              </a:spcAft>
              <a:buClr>
                <a:schemeClr val="lt1"/>
              </a:buClr>
              <a:buSzPts val="1800"/>
              <a:buChar char="•"/>
              <a:defRPr/>
            </a:lvl4pPr>
            <a:lvl5pPr marL="2286000" lvl="4" indent="-342900" algn="l">
              <a:lnSpc>
                <a:spcPct val="10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4"/>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4"/>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4"/>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1_Title Slide">
  <p:cSld name="1_Title Slide">
    <p:bg>
      <p:bgPr>
        <a:solidFill>
          <a:schemeClr val="accent2"/>
        </a:solidFill>
        <a:effectLst/>
      </p:bgPr>
    </p:bg>
    <p:spTree>
      <p:nvGrpSpPr>
        <p:cNvPr id="1" name="Shape 34"/>
        <p:cNvGrpSpPr/>
        <p:nvPr/>
      </p:nvGrpSpPr>
      <p:grpSpPr>
        <a:xfrm>
          <a:off x="0" y="0"/>
          <a:ext cx="0" cy="0"/>
          <a:chOff x="0" y="0"/>
          <a:chExt cx="0" cy="0"/>
        </a:xfrm>
      </p:grpSpPr>
      <p:sp>
        <p:nvSpPr>
          <p:cNvPr id="35" name="Google Shape;35;p15"/>
          <p:cNvSpPr/>
          <p:nvPr/>
        </p:nvSpPr>
        <p:spPr>
          <a:xfrm>
            <a:off x="0" y="0"/>
            <a:ext cx="12192000" cy="6858000"/>
          </a:xfrm>
          <a:custGeom>
            <a:avLst/>
            <a:gdLst/>
            <a:ahLst/>
            <a:cxnLst/>
            <a:rect l="l" t="t" r="r" b="b"/>
            <a:pathLst>
              <a:path w="12192000" h="6858000" extrusionOk="0">
                <a:moveTo>
                  <a:pt x="12183036" y="6855010"/>
                </a:moveTo>
                <a:lnTo>
                  <a:pt x="12192000" y="6855010"/>
                </a:lnTo>
                <a:lnTo>
                  <a:pt x="12192000" y="6858000"/>
                </a:lnTo>
                <a:lnTo>
                  <a:pt x="12183036" y="6858000"/>
                </a:lnTo>
                <a:close/>
                <a:moveTo>
                  <a:pt x="12183036" y="0"/>
                </a:moveTo>
                <a:lnTo>
                  <a:pt x="12183748" y="0"/>
                </a:lnTo>
                <a:lnTo>
                  <a:pt x="12183036" y="1291"/>
                </a:lnTo>
                <a:close/>
                <a:moveTo>
                  <a:pt x="0" y="0"/>
                </a:moveTo>
                <a:lnTo>
                  <a:pt x="12183036" y="0"/>
                </a:lnTo>
                <a:lnTo>
                  <a:pt x="8400175" y="6858000"/>
                </a:lnTo>
                <a:lnTo>
                  <a:pt x="0" y="6858000"/>
                </a:lnTo>
                <a:close/>
              </a:path>
            </a:pathLst>
          </a:custGeom>
          <a:solidFill>
            <a:schemeClr val="accent1"/>
          </a:solidFill>
          <a:ln>
            <a:noFill/>
          </a:ln>
        </p:spPr>
        <p:txBody>
          <a:bodyPr spcFirstLastPara="1" wrap="square" lIns="251975" tIns="251975" rIns="251975" bIns="2519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6" name="Google Shape;36;p15"/>
          <p:cNvSpPr>
            <a:spLocks noGrp="1"/>
          </p:cNvSpPr>
          <p:nvPr>
            <p:ph type="pic" idx="2"/>
          </p:nvPr>
        </p:nvSpPr>
        <p:spPr>
          <a:xfrm>
            <a:off x="0" y="0"/>
            <a:ext cx="12192000" cy="6858000"/>
          </a:xfrm>
          <a:prstGeom prst="rect">
            <a:avLst/>
          </a:prstGeom>
          <a:solidFill>
            <a:schemeClr val="accent3"/>
          </a:solidFill>
          <a:ln>
            <a:noFill/>
          </a:ln>
        </p:spPr>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spTree>
      <p:nvGrpSpPr>
        <p:cNvPr id="1" name="Shape 37"/>
        <p:cNvGrpSpPr/>
        <p:nvPr/>
      </p:nvGrpSpPr>
      <p:grpSpPr>
        <a:xfrm>
          <a:off x="0" y="0"/>
          <a:ext cx="0" cy="0"/>
          <a:chOff x="0" y="0"/>
          <a:chExt cx="0" cy="0"/>
        </a:xfrm>
      </p:grpSpPr>
      <p:sp>
        <p:nvSpPr>
          <p:cNvPr id="38" name="Google Shape;38;p17"/>
          <p:cNvSpPr>
            <a:spLocks noGrp="1"/>
          </p:cNvSpPr>
          <p:nvPr>
            <p:ph type="pic" idx="2"/>
          </p:nvPr>
        </p:nvSpPr>
        <p:spPr>
          <a:xfrm>
            <a:off x="3501957" y="0"/>
            <a:ext cx="8690043" cy="6858000"/>
          </a:xfrm>
          <a:prstGeom prst="rect">
            <a:avLst/>
          </a:prstGeom>
          <a:noFill/>
          <a:ln>
            <a:noFill/>
          </a:ln>
        </p:spPr>
      </p:sp>
      <p:sp>
        <p:nvSpPr>
          <p:cNvPr id="39" name="Google Shape;39;p17"/>
          <p:cNvSpPr txBox="1">
            <a:spLocks noGrp="1"/>
          </p:cNvSpPr>
          <p:nvPr>
            <p:ph type="body" idx="1"/>
          </p:nvPr>
        </p:nvSpPr>
        <p:spPr>
          <a:xfrm>
            <a:off x="4348026" y="3529010"/>
            <a:ext cx="6951345" cy="1500187"/>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000"/>
              </a:spcBef>
              <a:spcAft>
                <a:spcPts val="0"/>
              </a:spcAft>
              <a:buClr>
                <a:schemeClr val="accent3"/>
              </a:buClr>
              <a:buSzPts val="1800"/>
              <a:buNone/>
              <a:defRPr sz="1800">
                <a:solidFill>
                  <a:schemeClr val="accent3"/>
                </a:solidFill>
              </a:defRPr>
            </a:lvl1pPr>
            <a:lvl2pPr marL="914400" lvl="1" indent="-228600" algn="l">
              <a:lnSpc>
                <a:spcPct val="100000"/>
              </a:lnSpc>
              <a:spcBef>
                <a:spcPts val="500"/>
              </a:spcBef>
              <a:spcAft>
                <a:spcPts val="0"/>
              </a:spcAft>
              <a:buClr>
                <a:srgbClr val="888888"/>
              </a:buClr>
              <a:buSzPts val="2000"/>
              <a:buNone/>
              <a:defRPr sz="2000">
                <a:solidFill>
                  <a:srgbClr val="888888"/>
                </a:solidFill>
              </a:defRPr>
            </a:lvl2pPr>
            <a:lvl3pPr marL="1371600" lvl="2" indent="-228600" algn="l">
              <a:lnSpc>
                <a:spcPct val="100000"/>
              </a:lnSpc>
              <a:spcBef>
                <a:spcPts val="500"/>
              </a:spcBef>
              <a:spcAft>
                <a:spcPts val="0"/>
              </a:spcAft>
              <a:buClr>
                <a:srgbClr val="888888"/>
              </a:buClr>
              <a:buSzPts val="1800"/>
              <a:buNone/>
              <a:defRPr sz="1800">
                <a:solidFill>
                  <a:srgbClr val="888888"/>
                </a:solidFill>
              </a:defRPr>
            </a:lvl3pPr>
            <a:lvl4pPr marL="1828800" lvl="3" indent="-228600" algn="l">
              <a:lnSpc>
                <a:spcPct val="100000"/>
              </a:lnSpc>
              <a:spcBef>
                <a:spcPts val="500"/>
              </a:spcBef>
              <a:spcAft>
                <a:spcPts val="0"/>
              </a:spcAft>
              <a:buClr>
                <a:srgbClr val="888888"/>
              </a:buClr>
              <a:buSzPts val="1600"/>
              <a:buNone/>
              <a:defRPr sz="1600">
                <a:solidFill>
                  <a:srgbClr val="888888"/>
                </a:solidFill>
              </a:defRPr>
            </a:lvl4pPr>
            <a:lvl5pPr marL="2286000" lvl="4" indent="-228600" algn="l">
              <a:lnSpc>
                <a:spcPct val="10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0" name="Google Shape;40;p17"/>
          <p:cNvSpPr txBox="1">
            <a:spLocks noGrp="1"/>
          </p:cNvSpPr>
          <p:nvPr>
            <p:ph type="title"/>
          </p:nvPr>
        </p:nvSpPr>
        <p:spPr>
          <a:xfrm>
            <a:off x="4348026" y="2319336"/>
            <a:ext cx="6951345" cy="895351"/>
          </a:xfrm>
          <a:prstGeom prst="rect">
            <a:avLst/>
          </a:prstGeom>
          <a:noFill/>
          <a:ln>
            <a:noFill/>
          </a:ln>
        </p:spPr>
        <p:txBody>
          <a:bodyPr spcFirstLastPara="1" wrap="square" lIns="0" tIns="0" rIns="0" bIns="0" anchor="b" anchorCtr="0">
            <a:noAutofit/>
          </a:bodyPr>
          <a:lstStyle>
            <a:lvl1pPr lvl="0" algn="l">
              <a:lnSpc>
                <a:spcPct val="90000"/>
              </a:lnSpc>
              <a:spcBef>
                <a:spcPts val="0"/>
              </a:spcBef>
              <a:spcAft>
                <a:spcPts val="0"/>
              </a:spcAft>
              <a:buClr>
                <a:schemeClr val="accent3"/>
              </a:buClr>
              <a:buSzPts val="6600"/>
              <a:buFont typeface="Lucida Sans"/>
              <a:buNone/>
              <a:defRPr sz="66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41" name="Google Shape;41;p17"/>
          <p:cNvPicPr preferRelativeResize="0"/>
          <p:nvPr/>
        </p:nvPicPr>
        <p:blipFill rotWithShape="1">
          <a:blip r:embed="rId2">
            <a:alphaModFix/>
          </a:blip>
          <a:srcRect/>
          <a:stretch/>
        </p:blipFill>
        <p:spPr>
          <a:xfrm>
            <a:off x="0" y="0"/>
            <a:ext cx="3501957" cy="6858000"/>
          </a:xfrm>
          <a:prstGeom prst="rect">
            <a:avLst/>
          </a:prstGeom>
          <a:noFill/>
          <a:ln>
            <a:noFill/>
          </a:ln>
        </p:spPr>
      </p:pic>
      <p:sp>
        <p:nvSpPr>
          <p:cNvPr id="42" name="Google Shape;42;p17"/>
          <p:cNvSpPr txBox="1"/>
          <p:nvPr/>
        </p:nvSpPr>
        <p:spPr>
          <a:xfrm>
            <a:off x="12530295" y="422031"/>
            <a:ext cx="1989573" cy="138499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sv-SE" sz="1400" b="0" i="0" u="none" strike="noStrike" cap="none">
                <a:solidFill>
                  <a:schemeClr val="dk1"/>
                </a:solidFill>
                <a:latin typeface="Arial"/>
                <a:ea typeface="Arial"/>
                <a:cs typeface="Arial"/>
                <a:sym typeface="Arial"/>
              </a:rPr>
              <a:t>Använd denna bild som den är eller lägg in en bild i bakgrunden (klicka på bildikonen i mitten).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1_Section Header">
  <p:cSld name="1_Section Header">
    <p:spTree>
      <p:nvGrpSpPr>
        <p:cNvPr id="1" name="Shape 43"/>
        <p:cNvGrpSpPr/>
        <p:nvPr/>
      </p:nvGrpSpPr>
      <p:grpSpPr>
        <a:xfrm>
          <a:off x="0" y="0"/>
          <a:ext cx="0" cy="0"/>
          <a:chOff x="0" y="0"/>
          <a:chExt cx="0" cy="0"/>
        </a:xfrm>
      </p:grpSpPr>
      <p:sp>
        <p:nvSpPr>
          <p:cNvPr id="44" name="Google Shape;44;p18"/>
          <p:cNvSpPr txBox="1">
            <a:spLocks noGrp="1"/>
          </p:cNvSpPr>
          <p:nvPr>
            <p:ph type="title"/>
          </p:nvPr>
        </p:nvSpPr>
        <p:spPr>
          <a:xfrm>
            <a:off x="831850" y="812801"/>
            <a:ext cx="8936264" cy="2401886"/>
          </a:xfrm>
          <a:prstGeom prst="rect">
            <a:avLst/>
          </a:prstGeom>
          <a:noFill/>
          <a:ln>
            <a:noFill/>
          </a:ln>
        </p:spPr>
        <p:txBody>
          <a:bodyPr spcFirstLastPara="1" wrap="square" lIns="0" tIns="0" rIns="0" bIns="0" anchor="b" anchorCtr="0">
            <a:noAutofit/>
          </a:bodyPr>
          <a:lstStyle>
            <a:lvl1pPr lvl="0" algn="l">
              <a:lnSpc>
                <a:spcPct val="90000"/>
              </a:lnSpc>
              <a:spcBef>
                <a:spcPts val="0"/>
              </a:spcBef>
              <a:spcAft>
                <a:spcPts val="0"/>
              </a:spcAft>
              <a:buClr>
                <a:schemeClr val="accent3"/>
              </a:buClr>
              <a:buSzPts val="6600"/>
              <a:buFont typeface="Lucida Sans"/>
              <a:buNone/>
              <a:defRPr sz="66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8"/>
          <p:cNvSpPr txBox="1">
            <a:spLocks noGrp="1"/>
          </p:cNvSpPr>
          <p:nvPr>
            <p:ph type="body" idx="1"/>
          </p:nvPr>
        </p:nvSpPr>
        <p:spPr>
          <a:xfrm>
            <a:off x="831850" y="3431042"/>
            <a:ext cx="8936264" cy="1500187"/>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000"/>
              </a:spcBef>
              <a:spcAft>
                <a:spcPts val="0"/>
              </a:spcAft>
              <a:buClr>
                <a:schemeClr val="accent3"/>
              </a:buClr>
              <a:buSzPts val="2400"/>
              <a:buNone/>
              <a:defRPr sz="2400">
                <a:solidFill>
                  <a:schemeClr val="accent3"/>
                </a:solidFill>
              </a:defRPr>
            </a:lvl1pPr>
            <a:lvl2pPr marL="914400" lvl="1" indent="-228600" algn="l">
              <a:lnSpc>
                <a:spcPct val="100000"/>
              </a:lnSpc>
              <a:spcBef>
                <a:spcPts val="500"/>
              </a:spcBef>
              <a:spcAft>
                <a:spcPts val="0"/>
              </a:spcAft>
              <a:buClr>
                <a:srgbClr val="888888"/>
              </a:buClr>
              <a:buSzPts val="2000"/>
              <a:buNone/>
              <a:defRPr sz="2000">
                <a:solidFill>
                  <a:srgbClr val="888888"/>
                </a:solidFill>
              </a:defRPr>
            </a:lvl2pPr>
            <a:lvl3pPr marL="1371600" lvl="2" indent="-228600" algn="l">
              <a:lnSpc>
                <a:spcPct val="100000"/>
              </a:lnSpc>
              <a:spcBef>
                <a:spcPts val="500"/>
              </a:spcBef>
              <a:spcAft>
                <a:spcPts val="0"/>
              </a:spcAft>
              <a:buClr>
                <a:srgbClr val="888888"/>
              </a:buClr>
              <a:buSzPts val="1800"/>
              <a:buNone/>
              <a:defRPr sz="1800">
                <a:solidFill>
                  <a:srgbClr val="888888"/>
                </a:solidFill>
              </a:defRPr>
            </a:lvl3pPr>
            <a:lvl4pPr marL="1828800" lvl="3" indent="-228600" algn="l">
              <a:lnSpc>
                <a:spcPct val="100000"/>
              </a:lnSpc>
              <a:spcBef>
                <a:spcPts val="500"/>
              </a:spcBef>
              <a:spcAft>
                <a:spcPts val="0"/>
              </a:spcAft>
              <a:buClr>
                <a:srgbClr val="888888"/>
              </a:buClr>
              <a:buSzPts val="1600"/>
              <a:buNone/>
              <a:defRPr sz="1600">
                <a:solidFill>
                  <a:srgbClr val="888888"/>
                </a:solidFill>
              </a:defRPr>
            </a:lvl4pPr>
            <a:lvl5pPr marL="2286000" lvl="4" indent="-228600" algn="l">
              <a:lnSpc>
                <a:spcPct val="10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pic>
        <p:nvPicPr>
          <p:cNvPr id="46" name="Google Shape;46;p18"/>
          <p:cNvPicPr preferRelativeResize="0"/>
          <p:nvPr/>
        </p:nvPicPr>
        <p:blipFill rotWithShape="1">
          <a:blip r:embed="rId2">
            <a:alphaModFix/>
          </a:blip>
          <a:srcRect/>
          <a:stretch/>
        </p:blipFill>
        <p:spPr>
          <a:xfrm>
            <a:off x="0" y="5394960"/>
            <a:ext cx="12192000" cy="146304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19"/>
          <p:cNvSpPr txBox="1">
            <a:spLocks noGrp="1"/>
          </p:cNvSpPr>
          <p:nvPr>
            <p:ph type="title"/>
          </p:nvPr>
        </p:nvSpPr>
        <p:spPr>
          <a:xfrm>
            <a:off x="839788" y="768719"/>
            <a:ext cx="10515600" cy="1005736"/>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accent3"/>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9"/>
          <p:cNvSpPr txBox="1">
            <a:spLocks noGrp="1"/>
          </p:cNvSpPr>
          <p:nvPr>
            <p:ph type="body" idx="1"/>
          </p:nvPr>
        </p:nvSpPr>
        <p:spPr>
          <a:xfrm>
            <a:off x="839788" y="2009942"/>
            <a:ext cx="5157787" cy="353696"/>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1000"/>
              </a:spcBef>
              <a:spcAft>
                <a:spcPts val="0"/>
              </a:spcAft>
              <a:buClr>
                <a:schemeClr val="lt1"/>
              </a:buClr>
              <a:buSzPts val="1800"/>
              <a:buNone/>
              <a:defRPr sz="1800" b="1"/>
            </a:lvl1pPr>
            <a:lvl2pPr marL="914400" lvl="1" indent="-228600" algn="l">
              <a:lnSpc>
                <a:spcPct val="100000"/>
              </a:lnSpc>
              <a:spcBef>
                <a:spcPts val="500"/>
              </a:spcBef>
              <a:spcAft>
                <a:spcPts val="0"/>
              </a:spcAft>
              <a:buClr>
                <a:schemeClr val="lt1"/>
              </a:buClr>
              <a:buSzPts val="2000"/>
              <a:buNone/>
              <a:defRPr sz="2000" b="1"/>
            </a:lvl2pPr>
            <a:lvl3pPr marL="1371600" lvl="2" indent="-228600" algn="l">
              <a:lnSpc>
                <a:spcPct val="100000"/>
              </a:lnSpc>
              <a:spcBef>
                <a:spcPts val="500"/>
              </a:spcBef>
              <a:spcAft>
                <a:spcPts val="0"/>
              </a:spcAft>
              <a:buClr>
                <a:schemeClr val="lt1"/>
              </a:buClr>
              <a:buSzPts val="1800"/>
              <a:buNone/>
              <a:defRPr sz="1800" b="1"/>
            </a:lvl3pPr>
            <a:lvl4pPr marL="1828800" lvl="3" indent="-228600" algn="l">
              <a:lnSpc>
                <a:spcPct val="100000"/>
              </a:lnSpc>
              <a:spcBef>
                <a:spcPts val="500"/>
              </a:spcBef>
              <a:spcAft>
                <a:spcPts val="0"/>
              </a:spcAft>
              <a:buClr>
                <a:schemeClr val="lt1"/>
              </a:buClr>
              <a:buSzPts val="1600"/>
              <a:buNone/>
              <a:defRPr sz="1600" b="1"/>
            </a:lvl4pPr>
            <a:lvl5pPr marL="2286000" lvl="4" indent="-228600" algn="l">
              <a:lnSpc>
                <a:spcPct val="100000"/>
              </a:lnSpc>
              <a:spcBef>
                <a:spcPts val="500"/>
              </a:spcBef>
              <a:spcAft>
                <a:spcPts val="0"/>
              </a:spcAft>
              <a:buClr>
                <a:schemeClr val="lt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19"/>
          <p:cNvSpPr txBox="1">
            <a:spLocks noGrp="1"/>
          </p:cNvSpPr>
          <p:nvPr>
            <p:ph type="body" idx="2"/>
          </p:nvPr>
        </p:nvSpPr>
        <p:spPr>
          <a:xfrm>
            <a:off x="839788" y="2599125"/>
            <a:ext cx="5157787" cy="3430739"/>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1000"/>
              </a:spcBef>
              <a:spcAft>
                <a:spcPts val="0"/>
              </a:spcAft>
              <a:buClr>
                <a:schemeClr val="lt1"/>
              </a:buClr>
              <a:buSzPts val="1800"/>
              <a:buChar char="•"/>
              <a:defRPr/>
            </a:lvl1pPr>
            <a:lvl2pPr marL="914400" lvl="1" indent="-342900" algn="l">
              <a:lnSpc>
                <a:spcPct val="100000"/>
              </a:lnSpc>
              <a:spcBef>
                <a:spcPts val="500"/>
              </a:spcBef>
              <a:spcAft>
                <a:spcPts val="0"/>
              </a:spcAft>
              <a:buClr>
                <a:schemeClr val="lt1"/>
              </a:buClr>
              <a:buSzPts val="1800"/>
              <a:buChar char="•"/>
              <a:defRPr/>
            </a:lvl2pPr>
            <a:lvl3pPr marL="1371600" lvl="2" indent="-342900" algn="l">
              <a:lnSpc>
                <a:spcPct val="100000"/>
              </a:lnSpc>
              <a:spcBef>
                <a:spcPts val="500"/>
              </a:spcBef>
              <a:spcAft>
                <a:spcPts val="0"/>
              </a:spcAft>
              <a:buClr>
                <a:schemeClr val="lt1"/>
              </a:buClr>
              <a:buSzPts val="1800"/>
              <a:buChar char="•"/>
              <a:defRPr/>
            </a:lvl3pPr>
            <a:lvl4pPr marL="1828800" lvl="3" indent="-342900" algn="l">
              <a:lnSpc>
                <a:spcPct val="100000"/>
              </a:lnSpc>
              <a:spcBef>
                <a:spcPts val="500"/>
              </a:spcBef>
              <a:spcAft>
                <a:spcPts val="0"/>
              </a:spcAft>
              <a:buClr>
                <a:schemeClr val="lt1"/>
              </a:buClr>
              <a:buSzPts val="1800"/>
              <a:buChar char="•"/>
              <a:defRPr/>
            </a:lvl4pPr>
            <a:lvl5pPr marL="2286000" lvl="4" indent="-342900" algn="l">
              <a:lnSpc>
                <a:spcPct val="10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19"/>
          <p:cNvSpPr txBox="1">
            <a:spLocks noGrp="1"/>
          </p:cNvSpPr>
          <p:nvPr>
            <p:ph type="body" idx="3"/>
          </p:nvPr>
        </p:nvSpPr>
        <p:spPr>
          <a:xfrm>
            <a:off x="6172200" y="2009942"/>
            <a:ext cx="5183188" cy="353696"/>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1000"/>
              </a:spcBef>
              <a:spcAft>
                <a:spcPts val="0"/>
              </a:spcAft>
              <a:buClr>
                <a:schemeClr val="lt1"/>
              </a:buClr>
              <a:buSzPts val="1800"/>
              <a:buNone/>
              <a:defRPr sz="1800" b="1"/>
            </a:lvl1pPr>
            <a:lvl2pPr marL="914400" lvl="1" indent="-228600" algn="l">
              <a:lnSpc>
                <a:spcPct val="100000"/>
              </a:lnSpc>
              <a:spcBef>
                <a:spcPts val="500"/>
              </a:spcBef>
              <a:spcAft>
                <a:spcPts val="0"/>
              </a:spcAft>
              <a:buClr>
                <a:schemeClr val="lt1"/>
              </a:buClr>
              <a:buSzPts val="2000"/>
              <a:buNone/>
              <a:defRPr sz="2000" b="1"/>
            </a:lvl2pPr>
            <a:lvl3pPr marL="1371600" lvl="2" indent="-228600" algn="l">
              <a:lnSpc>
                <a:spcPct val="100000"/>
              </a:lnSpc>
              <a:spcBef>
                <a:spcPts val="500"/>
              </a:spcBef>
              <a:spcAft>
                <a:spcPts val="0"/>
              </a:spcAft>
              <a:buClr>
                <a:schemeClr val="lt1"/>
              </a:buClr>
              <a:buSzPts val="1800"/>
              <a:buNone/>
              <a:defRPr sz="1800" b="1"/>
            </a:lvl3pPr>
            <a:lvl4pPr marL="1828800" lvl="3" indent="-228600" algn="l">
              <a:lnSpc>
                <a:spcPct val="100000"/>
              </a:lnSpc>
              <a:spcBef>
                <a:spcPts val="500"/>
              </a:spcBef>
              <a:spcAft>
                <a:spcPts val="0"/>
              </a:spcAft>
              <a:buClr>
                <a:schemeClr val="lt1"/>
              </a:buClr>
              <a:buSzPts val="1600"/>
              <a:buNone/>
              <a:defRPr sz="1600" b="1"/>
            </a:lvl4pPr>
            <a:lvl5pPr marL="2286000" lvl="4" indent="-228600" algn="l">
              <a:lnSpc>
                <a:spcPct val="100000"/>
              </a:lnSpc>
              <a:spcBef>
                <a:spcPts val="500"/>
              </a:spcBef>
              <a:spcAft>
                <a:spcPts val="0"/>
              </a:spcAft>
              <a:buClr>
                <a:schemeClr val="lt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19"/>
          <p:cNvSpPr txBox="1">
            <a:spLocks noGrp="1"/>
          </p:cNvSpPr>
          <p:nvPr>
            <p:ph type="body" idx="4"/>
          </p:nvPr>
        </p:nvSpPr>
        <p:spPr>
          <a:xfrm>
            <a:off x="6172200" y="2599125"/>
            <a:ext cx="5183188" cy="3430739"/>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1000"/>
              </a:spcBef>
              <a:spcAft>
                <a:spcPts val="0"/>
              </a:spcAft>
              <a:buClr>
                <a:schemeClr val="lt1"/>
              </a:buClr>
              <a:buSzPts val="1800"/>
              <a:buChar char="•"/>
              <a:defRPr/>
            </a:lvl1pPr>
            <a:lvl2pPr marL="914400" lvl="1" indent="-342900" algn="l">
              <a:lnSpc>
                <a:spcPct val="100000"/>
              </a:lnSpc>
              <a:spcBef>
                <a:spcPts val="500"/>
              </a:spcBef>
              <a:spcAft>
                <a:spcPts val="0"/>
              </a:spcAft>
              <a:buClr>
                <a:schemeClr val="lt1"/>
              </a:buClr>
              <a:buSzPts val="1800"/>
              <a:buChar char="•"/>
              <a:defRPr/>
            </a:lvl2pPr>
            <a:lvl3pPr marL="1371600" lvl="2" indent="-342900" algn="l">
              <a:lnSpc>
                <a:spcPct val="100000"/>
              </a:lnSpc>
              <a:spcBef>
                <a:spcPts val="500"/>
              </a:spcBef>
              <a:spcAft>
                <a:spcPts val="0"/>
              </a:spcAft>
              <a:buClr>
                <a:schemeClr val="lt1"/>
              </a:buClr>
              <a:buSzPts val="1800"/>
              <a:buChar char="•"/>
              <a:defRPr/>
            </a:lvl3pPr>
            <a:lvl4pPr marL="1828800" lvl="3" indent="-342900" algn="l">
              <a:lnSpc>
                <a:spcPct val="100000"/>
              </a:lnSpc>
              <a:spcBef>
                <a:spcPts val="500"/>
              </a:spcBef>
              <a:spcAft>
                <a:spcPts val="0"/>
              </a:spcAft>
              <a:buClr>
                <a:schemeClr val="lt1"/>
              </a:buClr>
              <a:buSzPts val="1800"/>
              <a:buChar char="•"/>
              <a:defRPr/>
            </a:lvl4pPr>
            <a:lvl5pPr marL="2286000" lvl="4" indent="-342900" algn="l">
              <a:lnSpc>
                <a:spcPct val="10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19"/>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9"/>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9"/>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20"/>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0"/>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20"/>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1_Content with Caption">
  <p:cSld name="1_Content with Caption">
    <p:bg>
      <p:bgPr>
        <a:solidFill>
          <a:schemeClr val="accent1"/>
        </a:solidFill>
        <a:effectLst/>
      </p:bgPr>
    </p:bg>
    <p:spTree>
      <p:nvGrpSpPr>
        <p:cNvPr id="1" name="Shape 60"/>
        <p:cNvGrpSpPr/>
        <p:nvPr/>
      </p:nvGrpSpPr>
      <p:grpSpPr>
        <a:xfrm>
          <a:off x="0" y="0"/>
          <a:ext cx="0" cy="0"/>
          <a:chOff x="0" y="0"/>
          <a:chExt cx="0" cy="0"/>
        </a:xfrm>
      </p:grpSpPr>
      <p:sp>
        <p:nvSpPr>
          <p:cNvPr id="61" name="Google Shape;61;p21"/>
          <p:cNvSpPr txBox="1">
            <a:spLocks noGrp="1"/>
          </p:cNvSpPr>
          <p:nvPr>
            <p:ph type="title"/>
          </p:nvPr>
        </p:nvSpPr>
        <p:spPr>
          <a:xfrm>
            <a:off x="819038" y="798286"/>
            <a:ext cx="10531134" cy="980084"/>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accent3"/>
              </a:buClr>
              <a:buSzPts val="3300"/>
              <a:buFont typeface="Lucida Sans"/>
              <a:buNone/>
              <a:defRPr sz="33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21"/>
          <p:cNvSpPr txBox="1">
            <a:spLocks noGrp="1"/>
          </p:cNvSpPr>
          <p:nvPr>
            <p:ph type="body" idx="1"/>
          </p:nvPr>
        </p:nvSpPr>
        <p:spPr>
          <a:xfrm>
            <a:off x="838200" y="2013857"/>
            <a:ext cx="6096459" cy="4045855"/>
          </a:xfrm>
          <a:prstGeom prst="rect">
            <a:avLst/>
          </a:prstGeom>
          <a:noFill/>
          <a:ln>
            <a:noFill/>
          </a:ln>
        </p:spPr>
        <p:txBody>
          <a:bodyPr spcFirstLastPara="1" wrap="square" lIns="0" tIns="0" rIns="0" bIns="0" anchor="t" anchorCtr="0">
            <a:normAutofit/>
          </a:bodyPr>
          <a:lstStyle>
            <a:lvl1pPr marL="457200" lvl="0" indent="-317500" algn="l">
              <a:lnSpc>
                <a:spcPct val="100000"/>
              </a:lnSpc>
              <a:spcBef>
                <a:spcPts val="1000"/>
              </a:spcBef>
              <a:spcAft>
                <a:spcPts val="0"/>
              </a:spcAft>
              <a:buClr>
                <a:schemeClr val="lt1"/>
              </a:buClr>
              <a:buSzPts val="1400"/>
              <a:buChar char="•"/>
              <a:defRPr sz="1400">
                <a:solidFill>
                  <a:schemeClr val="lt1"/>
                </a:solidFill>
              </a:defRPr>
            </a:lvl1pPr>
            <a:lvl2pPr marL="914400" lvl="1" indent="-317500" algn="l">
              <a:lnSpc>
                <a:spcPct val="100000"/>
              </a:lnSpc>
              <a:spcBef>
                <a:spcPts val="500"/>
              </a:spcBef>
              <a:spcAft>
                <a:spcPts val="0"/>
              </a:spcAft>
              <a:buClr>
                <a:schemeClr val="lt1"/>
              </a:buClr>
              <a:buSzPts val="1400"/>
              <a:buChar char="•"/>
              <a:defRPr sz="1400">
                <a:solidFill>
                  <a:schemeClr val="lt1"/>
                </a:solidFill>
              </a:defRPr>
            </a:lvl2pPr>
            <a:lvl3pPr marL="1371600" lvl="2" indent="-317500" algn="l">
              <a:lnSpc>
                <a:spcPct val="100000"/>
              </a:lnSpc>
              <a:spcBef>
                <a:spcPts val="500"/>
              </a:spcBef>
              <a:spcAft>
                <a:spcPts val="0"/>
              </a:spcAft>
              <a:buClr>
                <a:schemeClr val="lt1"/>
              </a:buClr>
              <a:buSzPts val="1400"/>
              <a:buChar char="•"/>
              <a:defRPr sz="1400">
                <a:solidFill>
                  <a:schemeClr val="lt1"/>
                </a:solidFill>
              </a:defRPr>
            </a:lvl3pPr>
            <a:lvl4pPr marL="1828800" lvl="3" indent="-317500" algn="l">
              <a:lnSpc>
                <a:spcPct val="100000"/>
              </a:lnSpc>
              <a:spcBef>
                <a:spcPts val="500"/>
              </a:spcBef>
              <a:spcAft>
                <a:spcPts val="0"/>
              </a:spcAft>
              <a:buClr>
                <a:schemeClr val="lt1"/>
              </a:buClr>
              <a:buSzPts val="1400"/>
              <a:buChar char="•"/>
              <a:defRPr sz="1400">
                <a:solidFill>
                  <a:schemeClr val="lt1"/>
                </a:solidFill>
              </a:defRPr>
            </a:lvl4pPr>
            <a:lvl5pPr marL="2286000" lvl="4" indent="-317500" algn="l">
              <a:lnSpc>
                <a:spcPct val="100000"/>
              </a:lnSpc>
              <a:spcBef>
                <a:spcPts val="500"/>
              </a:spcBef>
              <a:spcAft>
                <a:spcPts val="0"/>
              </a:spcAft>
              <a:buClr>
                <a:schemeClr val="lt1"/>
              </a:buClr>
              <a:buSzPts val="1400"/>
              <a:buChar char="•"/>
              <a:defRPr sz="1400">
                <a:solidFill>
                  <a:schemeClr val="lt1"/>
                </a:solidFill>
              </a:defRPr>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3" name="Google Shape;63;p21"/>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1"/>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1"/>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sv-SE"/>
              <a:t>‹#›</a:t>
            </a:fld>
            <a:endParaRPr/>
          </a:p>
        </p:txBody>
      </p:sp>
      <p:sp>
        <p:nvSpPr>
          <p:cNvPr id="66" name="Google Shape;66;p21"/>
          <p:cNvSpPr>
            <a:spLocks noGrp="1"/>
          </p:cNvSpPr>
          <p:nvPr>
            <p:ph type="pic" idx="2"/>
          </p:nvPr>
        </p:nvSpPr>
        <p:spPr>
          <a:xfrm>
            <a:off x="7342053" y="2051595"/>
            <a:ext cx="4008120" cy="400811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3_Picture with Caption" type="picTx">
  <p:cSld name="PICTURE_WITH_CAPTION_TEXT">
    <p:bg>
      <p:bgPr>
        <a:solidFill>
          <a:schemeClr val="accent1"/>
        </a:solidFill>
        <a:effectLst/>
      </p:bgPr>
    </p:bg>
    <p:spTree>
      <p:nvGrpSpPr>
        <p:cNvPr id="1" name="Shape 67"/>
        <p:cNvGrpSpPr/>
        <p:nvPr/>
      </p:nvGrpSpPr>
      <p:grpSpPr>
        <a:xfrm>
          <a:off x="0" y="0"/>
          <a:ext cx="0" cy="0"/>
          <a:chOff x="0" y="0"/>
          <a:chExt cx="0" cy="0"/>
        </a:xfrm>
      </p:grpSpPr>
      <p:sp>
        <p:nvSpPr>
          <p:cNvPr id="68" name="Google Shape;68;p22"/>
          <p:cNvSpPr txBox="1">
            <a:spLocks noGrp="1"/>
          </p:cNvSpPr>
          <p:nvPr>
            <p:ph type="title"/>
          </p:nvPr>
        </p:nvSpPr>
        <p:spPr>
          <a:xfrm>
            <a:off x="839788" y="812800"/>
            <a:ext cx="4457926" cy="95794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accent3"/>
              </a:buClr>
              <a:buSzPts val="3300"/>
              <a:buFont typeface="Lucida Sans"/>
              <a:buNone/>
              <a:defRPr sz="33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2"/>
          <p:cNvSpPr>
            <a:spLocks noGrp="1"/>
          </p:cNvSpPr>
          <p:nvPr>
            <p:ph type="pic" idx="2"/>
          </p:nvPr>
        </p:nvSpPr>
        <p:spPr>
          <a:xfrm>
            <a:off x="6096000" y="1"/>
            <a:ext cx="6096000" cy="6858000"/>
          </a:xfrm>
          <a:prstGeom prst="rect">
            <a:avLst/>
          </a:prstGeom>
          <a:noFill/>
          <a:ln>
            <a:noFill/>
          </a:ln>
        </p:spPr>
      </p:sp>
      <p:sp>
        <p:nvSpPr>
          <p:cNvPr id="70" name="Google Shape;70;p22"/>
          <p:cNvSpPr txBox="1">
            <a:spLocks noGrp="1"/>
          </p:cNvSpPr>
          <p:nvPr>
            <p:ph type="body" idx="1"/>
          </p:nvPr>
        </p:nvSpPr>
        <p:spPr>
          <a:xfrm>
            <a:off x="839788" y="2013857"/>
            <a:ext cx="4457926" cy="3855131"/>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1000"/>
              </a:spcBef>
              <a:spcAft>
                <a:spcPts val="0"/>
              </a:spcAft>
              <a:buClr>
                <a:schemeClr val="lt1"/>
              </a:buClr>
              <a:buSzPts val="1600"/>
              <a:buNone/>
              <a:defRPr sz="1600">
                <a:solidFill>
                  <a:schemeClr val="lt1"/>
                </a:solidFill>
              </a:defRPr>
            </a:lvl1pPr>
            <a:lvl2pPr marL="914400" lvl="1" indent="-228600" algn="l">
              <a:lnSpc>
                <a:spcPct val="100000"/>
              </a:lnSpc>
              <a:spcBef>
                <a:spcPts val="500"/>
              </a:spcBef>
              <a:spcAft>
                <a:spcPts val="0"/>
              </a:spcAft>
              <a:buClr>
                <a:schemeClr val="lt1"/>
              </a:buClr>
              <a:buSzPts val="1400"/>
              <a:buNone/>
              <a:defRPr sz="1400"/>
            </a:lvl2pPr>
            <a:lvl3pPr marL="1371600" lvl="2" indent="-228600" algn="l">
              <a:lnSpc>
                <a:spcPct val="100000"/>
              </a:lnSpc>
              <a:spcBef>
                <a:spcPts val="500"/>
              </a:spcBef>
              <a:spcAft>
                <a:spcPts val="0"/>
              </a:spcAft>
              <a:buClr>
                <a:schemeClr val="lt1"/>
              </a:buClr>
              <a:buSzPts val="1200"/>
              <a:buNone/>
              <a:defRPr sz="1200"/>
            </a:lvl3pPr>
            <a:lvl4pPr marL="1828800" lvl="3" indent="-228600" algn="l">
              <a:lnSpc>
                <a:spcPct val="100000"/>
              </a:lnSpc>
              <a:spcBef>
                <a:spcPts val="500"/>
              </a:spcBef>
              <a:spcAft>
                <a:spcPts val="0"/>
              </a:spcAft>
              <a:buClr>
                <a:schemeClr val="lt1"/>
              </a:buClr>
              <a:buSzPts val="1000"/>
              <a:buNone/>
              <a:defRPr sz="1000"/>
            </a:lvl4pPr>
            <a:lvl5pPr marL="2286000" lvl="4" indent="-228600" algn="l">
              <a:lnSpc>
                <a:spcPct val="10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accent3"/>
              </a:buClr>
              <a:buSzPts val="3300"/>
              <a:buFont typeface="Lucida Sans"/>
              <a:buNone/>
              <a:defRPr sz="3300" b="0" i="0" u="none" strike="noStrike" cap="none">
                <a:solidFill>
                  <a:schemeClr val="accent3"/>
                </a:solidFill>
                <a:latin typeface="Lucida Sans"/>
                <a:ea typeface="Lucida Sans"/>
                <a:cs typeface="Lucida Sans"/>
                <a:sym typeface="Lucida San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1"/>
          <p:cNvSpPr txBox="1">
            <a:spLocks noGrp="1"/>
          </p:cNvSpPr>
          <p:nvPr>
            <p:ph type="body" idx="1"/>
          </p:nvPr>
        </p:nvSpPr>
        <p:spPr>
          <a:xfrm>
            <a:off x="838200" y="2013857"/>
            <a:ext cx="10515600" cy="400594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1000"/>
              </a:spcBef>
              <a:spcAft>
                <a:spcPts val="0"/>
              </a:spcAft>
              <a:buClr>
                <a:schemeClr val="lt1"/>
              </a:buClr>
              <a:buSzPts val="1600"/>
              <a:buFont typeface="Arial"/>
              <a:buChar char="•"/>
              <a:defRPr sz="1600" b="0" i="0" u="none" strike="noStrike" cap="none">
                <a:solidFill>
                  <a:schemeClr val="lt1"/>
                </a:solidFill>
                <a:latin typeface="Georgia"/>
                <a:ea typeface="Georgia"/>
                <a:cs typeface="Georgia"/>
                <a:sym typeface="Georgia"/>
              </a:defRPr>
            </a:lvl1pPr>
            <a:lvl2pPr marL="914400" marR="0" lvl="1" indent="-317500" algn="l" rtl="0">
              <a:lnSpc>
                <a:spcPct val="100000"/>
              </a:lnSpc>
              <a:spcBef>
                <a:spcPts val="500"/>
              </a:spcBef>
              <a:spcAft>
                <a:spcPts val="0"/>
              </a:spcAft>
              <a:buClr>
                <a:schemeClr val="lt1"/>
              </a:buClr>
              <a:buSzPts val="1400"/>
              <a:buFont typeface="Arial"/>
              <a:buChar char="•"/>
              <a:defRPr sz="1400" b="0" i="0" u="none" strike="noStrike" cap="none">
                <a:solidFill>
                  <a:schemeClr val="lt1"/>
                </a:solidFill>
                <a:latin typeface="Georgia"/>
                <a:ea typeface="Georgia"/>
                <a:cs typeface="Georgia"/>
                <a:sym typeface="Georgia"/>
              </a:defRPr>
            </a:lvl2pPr>
            <a:lvl3pPr marL="1371600" marR="0" lvl="2" indent="-317500" algn="l" rtl="0">
              <a:lnSpc>
                <a:spcPct val="100000"/>
              </a:lnSpc>
              <a:spcBef>
                <a:spcPts val="500"/>
              </a:spcBef>
              <a:spcAft>
                <a:spcPts val="0"/>
              </a:spcAft>
              <a:buClr>
                <a:schemeClr val="lt1"/>
              </a:buClr>
              <a:buSzPts val="1400"/>
              <a:buFont typeface="Arial"/>
              <a:buChar char="•"/>
              <a:defRPr sz="1400" b="0" i="0" u="none" strike="noStrike" cap="none">
                <a:solidFill>
                  <a:schemeClr val="lt1"/>
                </a:solidFill>
                <a:latin typeface="Georgia"/>
                <a:ea typeface="Georgia"/>
                <a:cs typeface="Georgia"/>
                <a:sym typeface="Georgia"/>
              </a:defRPr>
            </a:lvl3pPr>
            <a:lvl4pPr marL="1828800" marR="0" lvl="3" indent="-304800" algn="l" rtl="0">
              <a:lnSpc>
                <a:spcPct val="100000"/>
              </a:lnSpc>
              <a:spcBef>
                <a:spcPts val="500"/>
              </a:spcBef>
              <a:spcAft>
                <a:spcPts val="0"/>
              </a:spcAft>
              <a:buClr>
                <a:schemeClr val="lt1"/>
              </a:buClr>
              <a:buSzPts val="1200"/>
              <a:buFont typeface="Arial"/>
              <a:buChar char="•"/>
              <a:defRPr sz="1200" b="0" i="0" u="none" strike="noStrike" cap="none">
                <a:solidFill>
                  <a:schemeClr val="lt1"/>
                </a:solidFill>
                <a:latin typeface="Georgia"/>
                <a:ea typeface="Georgia"/>
                <a:cs typeface="Georgia"/>
                <a:sym typeface="Georgia"/>
              </a:defRPr>
            </a:lvl4pPr>
            <a:lvl5pPr marL="2286000" marR="0" lvl="4" indent="-304800" algn="l" rtl="0">
              <a:lnSpc>
                <a:spcPct val="100000"/>
              </a:lnSpc>
              <a:spcBef>
                <a:spcPts val="500"/>
              </a:spcBef>
              <a:spcAft>
                <a:spcPts val="0"/>
              </a:spcAft>
              <a:buClr>
                <a:schemeClr val="lt1"/>
              </a:buClr>
              <a:buSzPts val="1200"/>
              <a:buFont typeface="Arial"/>
              <a:buChar char="•"/>
              <a:defRPr sz="1200" b="0" i="0" u="none" strike="noStrike" cap="none">
                <a:solidFill>
                  <a:schemeClr val="lt1"/>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1"/>
          <p:cNvSpPr txBox="1">
            <a:spLocks noGrp="1"/>
          </p:cNvSpPr>
          <p:nvPr>
            <p:ph type="dt" idx="10"/>
          </p:nvPr>
        </p:nvSpPr>
        <p:spPr>
          <a:xfrm>
            <a:off x="838200" y="6269266"/>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Lucida Sans"/>
                <a:ea typeface="Lucida Sans"/>
                <a:cs typeface="Lucida Sans"/>
                <a:sym typeface="Lucida San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11"/>
          <p:cNvSpPr txBox="1">
            <a:spLocks noGrp="1"/>
          </p:cNvSpPr>
          <p:nvPr>
            <p:ph type="ftr" idx="11"/>
          </p:nvPr>
        </p:nvSpPr>
        <p:spPr>
          <a:xfrm>
            <a:off x="4091940" y="6269266"/>
            <a:ext cx="400812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Lucida Sans"/>
                <a:ea typeface="Lucida Sans"/>
                <a:cs typeface="Lucida Sans"/>
                <a:sym typeface="Lucida San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 name="Google Shape;14;p11"/>
          <p:cNvSpPr txBox="1">
            <a:spLocks noGrp="1"/>
          </p:cNvSpPr>
          <p:nvPr>
            <p:ph type="sldNum" idx="12"/>
          </p:nvPr>
        </p:nvSpPr>
        <p:spPr>
          <a:xfrm>
            <a:off x="8610600" y="6269266"/>
            <a:ext cx="161443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sv-SE"/>
              <a:t>‹#›</a:t>
            </a:fld>
            <a:endParaRPr/>
          </a:p>
        </p:txBody>
      </p:sp>
      <p:pic>
        <p:nvPicPr>
          <p:cNvPr id="15" name="Google Shape;15;p11"/>
          <p:cNvPicPr preferRelativeResize="0"/>
          <p:nvPr/>
        </p:nvPicPr>
        <p:blipFill rotWithShape="1">
          <a:blip r:embed="rId12">
            <a:alphaModFix/>
          </a:blip>
          <a:srcRect/>
          <a:stretch/>
        </p:blipFill>
        <p:spPr>
          <a:xfrm>
            <a:off x="10814607" y="6019795"/>
            <a:ext cx="1389129" cy="83820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verksamt.s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prv.se/sv/kunskap-och-stod/prv-skolan-onlin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
          <p:cNvSpPr txBox="1">
            <a:spLocks noGrp="1"/>
          </p:cNvSpPr>
          <p:nvPr>
            <p:ph type="ctrTitle"/>
          </p:nvPr>
        </p:nvSpPr>
        <p:spPr>
          <a:xfrm>
            <a:off x="838199" y="1122363"/>
            <a:ext cx="10511971" cy="2387600"/>
          </a:xfrm>
          <a:prstGeom prst="rect">
            <a:avLst/>
          </a:prstGeom>
          <a:noFill/>
          <a:ln>
            <a:noFill/>
          </a:ln>
        </p:spPr>
        <p:txBody>
          <a:bodyPr spcFirstLastPara="1" wrap="square" lIns="0" tIns="0" rIns="0" bIns="0" anchor="b" anchorCtr="0">
            <a:noAutofit/>
          </a:bodyPr>
          <a:lstStyle/>
          <a:p>
            <a:pPr marL="0" lvl="0" indent="0" algn="l" rtl="0">
              <a:lnSpc>
                <a:spcPct val="90000"/>
              </a:lnSpc>
              <a:spcBef>
                <a:spcPts val="0"/>
              </a:spcBef>
              <a:spcAft>
                <a:spcPts val="0"/>
              </a:spcAft>
              <a:buClr>
                <a:schemeClr val="accent3"/>
              </a:buClr>
              <a:buSzPts val="6000"/>
              <a:buFont typeface="Lucida Sans"/>
              <a:buNone/>
            </a:pPr>
            <a:r>
              <a:rPr lang="sv-SE"/>
              <a:t>Att ha koll på regelverk</a:t>
            </a:r>
            <a:endParaRPr/>
          </a:p>
        </p:txBody>
      </p:sp>
      <p:sp>
        <p:nvSpPr>
          <p:cNvPr id="81" name="Google Shape;81;p1"/>
          <p:cNvSpPr txBox="1">
            <a:spLocks noGrp="1"/>
          </p:cNvSpPr>
          <p:nvPr>
            <p:ph type="subTitle" idx="1"/>
          </p:nvPr>
        </p:nvSpPr>
        <p:spPr>
          <a:xfrm>
            <a:off x="838199" y="3602038"/>
            <a:ext cx="10511971" cy="1655762"/>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lt1"/>
              </a:buClr>
              <a:buSzPts val="2400"/>
              <a:buNone/>
            </a:pPr>
            <a:r>
              <a:rPr lang="sv-SE"/>
              <a:t>Några tips för att inte drabbas av onödiga problem eller förseningar i sina innovationsprojekt</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24"/>
          <p:cNvSpPr txBox="1">
            <a:spLocks noGrp="1"/>
          </p:cNvSpPr>
          <p:nvPr>
            <p:ph type="title"/>
          </p:nvPr>
        </p:nvSpPr>
        <p:spPr>
          <a:xfrm>
            <a:off x="838200" y="768719"/>
            <a:ext cx="10515600" cy="57240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accent3"/>
              </a:buClr>
              <a:buSzPts val="3300"/>
              <a:buFont typeface="Lucida Sans"/>
              <a:buNone/>
            </a:pPr>
            <a:r>
              <a:rPr lang="sv-SE"/>
              <a:t>Att ha koll på regelverk!</a:t>
            </a:r>
            <a:endParaRPr/>
          </a:p>
        </p:txBody>
      </p:sp>
      <p:sp>
        <p:nvSpPr>
          <p:cNvPr id="87" name="Google Shape;87;p24"/>
          <p:cNvSpPr txBox="1">
            <a:spLocks noGrp="1"/>
          </p:cNvSpPr>
          <p:nvPr>
            <p:ph type="body" idx="1"/>
          </p:nvPr>
        </p:nvSpPr>
        <p:spPr>
          <a:xfrm>
            <a:off x="838200" y="1971675"/>
            <a:ext cx="5181600" cy="4054475"/>
          </a:xfrm>
          <a:prstGeom prst="rect">
            <a:avLst/>
          </a:prstGeom>
          <a:noFill/>
          <a:ln>
            <a:noFill/>
          </a:ln>
        </p:spPr>
        <p:txBody>
          <a:bodyPr spcFirstLastPara="1" wrap="square" lIns="0" tIns="0" rIns="0" bIns="0" anchor="t" anchorCtr="0">
            <a:noAutofit/>
          </a:bodyPr>
          <a:lstStyle/>
          <a:p>
            <a:pPr marL="228600" lvl="0" indent="-127000" algn="l" rtl="0">
              <a:lnSpc>
                <a:spcPct val="100000"/>
              </a:lnSpc>
              <a:spcBef>
                <a:spcPts val="1800"/>
              </a:spcBef>
              <a:spcAft>
                <a:spcPts val="0"/>
              </a:spcAft>
              <a:buClr>
                <a:schemeClr val="lt1"/>
              </a:buClr>
              <a:buSzPts val="1600"/>
              <a:buNone/>
            </a:pPr>
            <a:r>
              <a:rPr lang="sv-SE" dirty="0" err="1"/>
              <a:t>InfraSweden</a:t>
            </a:r>
            <a:r>
              <a:rPr lang="sv-SE" dirty="0"/>
              <a:t> är ett av Sveriges 17 strategiska innovationsprogram. Vårt arbete är inriktat mot att få idéer som på ett eller annat sätt är knutna till utveckling av vår byggda transportinfrastruktur. I syfte att underlätta innovationer inom branschen har vi utvecklat en Innovationsakademi, som innehåller verktyg som ska stödja våra projekt – men vem som helst får använda våra verktyg!</a:t>
            </a:r>
            <a:endParaRPr dirty="0"/>
          </a:p>
          <a:p>
            <a:pPr marL="228600" lvl="0" indent="-127000" algn="l" rtl="0">
              <a:lnSpc>
                <a:spcPct val="100000"/>
              </a:lnSpc>
              <a:spcBef>
                <a:spcPts val="1800"/>
              </a:spcBef>
              <a:spcAft>
                <a:spcPts val="0"/>
              </a:spcAft>
              <a:buClr>
                <a:schemeClr val="lt1"/>
              </a:buClr>
              <a:buSzPts val="1600"/>
              <a:buNone/>
            </a:pPr>
            <a:r>
              <a:rPr lang="sv-SE" dirty="0"/>
              <a:t>Att inte ha koll på regelverk kan bli kostsamt och leda till att innovationsprojekt försenas eller misslyckas helt. Detta material är en kort beskrivning av några viktiga saker att tänka på.</a:t>
            </a:r>
            <a:endParaRPr dirty="0"/>
          </a:p>
        </p:txBody>
      </p:sp>
      <p:sp>
        <p:nvSpPr>
          <p:cNvPr id="88" name="Google Shape;88;p24"/>
          <p:cNvSpPr txBox="1">
            <a:spLocks noGrp="1"/>
          </p:cNvSpPr>
          <p:nvPr>
            <p:ph type="body" idx="2"/>
          </p:nvPr>
        </p:nvSpPr>
        <p:spPr>
          <a:xfrm>
            <a:off x="6172200" y="1971675"/>
            <a:ext cx="5181600" cy="4054475"/>
          </a:xfrm>
          <a:prstGeom prst="rect">
            <a:avLst/>
          </a:prstGeom>
          <a:noFill/>
          <a:ln>
            <a:noFill/>
          </a:ln>
        </p:spPr>
        <p:txBody>
          <a:bodyPr spcFirstLastPara="1" wrap="square" lIns="0" tIns="0" rIns="0" bIns="0" anchor="t" anchorCtr="0">
            <a:noAutofit/>
          </a:bodyPr>
          <a:lstStyle/>
          <a:p>
            <a:pPr marL="0" lvl="0" indent="0" algn="l" rtl="0">
              <a:lnSpc>
                <a:spcPct val="107000"/>
              </a:lnSpc>
              <a:spcBef>
                <a:spcPts val="0"/>
              </a:spcBef>
              <a:spcAft>
                <a:spcPts val="0"/>
              </a:spcAft>
              <a:buClr>
                <a:schemeClr val="accent5"/>
              </a:buClr>
              <a:buSzPts val="1800"/>
              <a:buNone/>
            </a:pPr>
            <a:endParaRPr dirty="0"/>
          </a:p>
          <a:p>
            <a:pPr marL="0" lvl="0" indent="0" algn="l" rtl="0">
              <a:lnSpc>
                <a:spcPct val="107000"/>
              </a:lnSpc>
              <a:spcBef>
                <a:spcPts val="0"/>
              </a:spcBef>
              <a:spcAft>
                <a:spcPts val="0"/>
              </a:spcAft>
              <a:buClr>
                <a:schemeClr val="accent5"/>
              </a:buClr>
              <a:buSzPts val="1800"/>
              <a:buNone/>
            </a:pPr>
            <a:r>
              <a:rPr lang="sv-SE" dirty="0"/>
              <a:t>Detta material syftar till att ge vissa grundläggande insikter om relevanta regelverk och strategier för att med hänsyn tagna till dessa göra ett framgångsrikt innovationsarbete.</a:t>
            </a:r>
            <a:endParaRPr dirty="0"/>
          </a:p>
          <a:p>
            <a:pPr marL="0" lvl="0" indent="0" algn="l" rtl="0">
              <a:lnSpc>
                <a:spcPct val="107000"/>
              </a:lnSpc>
              <a:spcBef>
                <a:spcPts val="0"/>
              </a:spcBef>
              <a:spcAft>
                <a:spcPts val="0"/>
              </a:spcAft>
              <a:buClr>
                <a:schemeClr val="accent5"/>
              </a:buClr>
              <a:buSzPts val="1800"/>
              <a:buNone/>
            </a:pP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4"/>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accent3"/>
              </a:buClr>
              <a:buSzPts val="3300"/>
              <a:buFont typeface="Lucida Sans"/>
              <a:buNone/>
            </a:pPr>
            <a:r>
              <a:rPr lang="sv-SE"/>
              <a:t>Vad behöver du/ni ha koll på kopplat till regelverk?</a:t>
            </a:r>
            <a:endParaRPr/>
          </a:p>
        </p:txBody>
      </p:sp>
      <p:sp>
        <p:nvSpPr>
          <p:cNvPr id="94" name="Google Shape;94;p4"/>
          <p:cNvSpPr txBox="1">
            <a:spLocks noGrp="1"/>
          </p:cNvSpPr>
          <p:nvPr>
            <p:ph type="body" idx="1"/>
          </p:nvPr>
        </p:nvSpPr>
        <p:spPr>
          <a:xfrm>
            <a:off x="838200" y="2013857"/>
            <a:ext cx="5181600" cy="4012293"/>
          </a:xfrm>
          <a:prstGeom prst="rect">
            <a:avLst/>
          </a:prstGeom>
          <a:noFill/>
          <a:ln>
            <a:noFill/>
          </a:ln>
        </p:spPr>
        <p:txBody>
          <a:bodyPr spcFirstLastPara="1" wrap="square" lIns="0" tIns="0" rIns="0" bIns="0" anchor="t" anchorCtr="0">
            <a:noAutofit/>
          </a:bodyPr>
          <a:lstStyle/>
          <a:p>
            <a:pPr marL="285750" lvl="0" indent="-285750" algn="l" rtl="0">
              <a:lnSpc>
                <a:spcPct val="100000"/>
              </a:lnSpc>
              <a:spcBef>
                <a:spcPts val="0"/>
              </a:spcBef>
              <a:spcAft>
                <a:spcPts val="0"/>
              </a:spcAft>
              <a:buClr>
                <a:schemeClr val="accent5"/>
              </a:buClr>
              <a:buSzPts val="2000"/>
              <a:buChar char="•"/>
            </a:pPr>
            <a:r>
              <a:rPr lang="sv-SE"/>
              <a:t>En självklarhet för de flesta är att ha koll på </a:t>
            </a:r>
            <a:r>
              <a:rPr lang="sv-SE" i="1"/>
              <a:t>ägarskapet</a:t>
            </a:r>
            <a:r>
              <a:rPr lang="sv-SE"/>
              <a:t>. Ägs innovationen av dig eller av någon annan? Kanske din arbetsgivare? Här kan finnas en del som behöver regleras. Eller ska det bildas en juridisk person (exempelvis ett aktiebolag) som ska äga innovationen? Då vill det till att registrera bolaget, att anmäla till Skatteverket mm. Mer information finns på </a:t>
            </a:r>
            <a:r>
              <a:rPr lang="sv-SE" u="sng">
                <a:solidFill>
                  <a:schemeClr val="accent5"/>
                </a:solidFill>
                <a:hlinkClick r:id="rId3">
                  <a:extLst>
                    <a:ext uri="{A12FA001-AC4F-418D-AE19-62706E023703}">
                      <ahyp:hlinkClr xmlns:ahyp="http://schemas.microsoft.com/office/drawing/2018/hyperlinkcolor" val="tx"/>
                    </a:ext>
                  </a:extLst>
                </a:hlinkClick>
              </a:rPr>
              <a:t>www.verksamt.se</a:t>
            </a:r>
            <a:r>
              <a:rPr lang="sv-SE"/>
              <a:t>. </a:t>
            </a:r>
            <a:endParaRPr/>
          </a:p>
          <a:p>
            <a:pPr marL="0" lvl="0" indent="0" algn="l" rtl="0">
              <a:lnSpc>
                <a:spcPct val="100000"/>
              </a:lnSpc>
              <a:spcBef>
                <a:spcPts val="0"/>
              </a:spcBef>
              <a:spcAft>
                <a:spcPts val="0"/>
              </a:spcAft>
              <a:buClr>
                <a:schemeClr val="accent5"/>
              </a:buClr>
              <a:buSzPts val="2000"/>
              <a:buNone/>
            </a:pPr>
            <a:endParaRPr/>
          </a:p>
          <a:p>
            <a:pPr marL="285750" lvl="0" indent="-285750" algn="l" rtl="0">
              <a:lnSpc>
                <a:spcPct val="100000"/>
              </a:lnSpc>
              <a:spcBef>
                <a:spcPts val="0"/>
              </a:spcBef>
              <a:spcAft>
                <a:spcPts val="0"/>
              </a:spcAft>
              <a:buClr>
                <a:schemeClr val="accent5"/>
              </a:buClr>
              <a:buSzPts val="2000"/>
              <a:buChar char="•"/>
            </a:pPr>
            <a:r>
              <a:rPr lang="sv-SE" i="1"/>
              <a:t>Är användningen av din innovation laglig? </a:t>
            </a:r>
            <a:r>
              <a:rPr lang="sv-SE"/>
              <a:t>Finns det miljöaspekter, etableringsregler eller annat i lagar, förordningar eller enligt lokala beslut som behöver hanteras?</a:t>
            </a:r>
            <a:endParaRPr/>
          </a:p>
          <a:p>
            <a:pPr marL="0" lvl="0" indent="0" algn="l" rtl="0">
              <a:lnSpc>
                <a:spcPct val="100000"/>
              </a:lnSpc>
              <a:spcBef>
                <a:spcPts val="0"/>
              </a:spcBef>
              <a:spcAft>
                <a:spcPts val="0"/>
              </a:spcAft>
              <a:buClr>
                <a:schemeClr val="accent5"/>
              </a:buClr>
              <a:buSzPts val="2000"/>
              <a:buNone/>
            </a:pPr>
            <a:endParaRPr/>
          </a:p>
        </p:txBody>
      </p:sp>
      <p:sp>
        <p:nvSpPr>
          <p:cNvPr id="95" name="Google Shape;95;p4"/>
          <p:cNvSpPr txBox="1">
            <a:spLocks noGrp="1"/>
          </p:cNvSpPr>
          <p:nvPr>
            <p:ph type="body" idx="2"/>
          </p:nvPr>
        </p:nvSpPr>
        <p:spPr>
          <a:xfrm>
            <a:off x="6172200" y="2013857"/>
            <a:ext cx="5181600" cy="4012293"/>
          </a:xfrm>
          <a:prstGeom prst="rect">
            <a:avLst/>
          </a:prstGeom>
          <a:noFill/>
          <a:ln>
            <a:noFill/>
          </a:ln>
        </p:spPr>
        <p:txBody>
          <a:bodyPr spcFirstLastPara="1" wrap="square" lIns="0" tIns="0" rIns="0" bIns="0" anchor="t" anchorCtr="0">
            <a:noAutofit/>
          </a:bodyPr>
          <a:lstStyle/>
          <a:p>
            <a:pPr marL="285750" lvl="0" indent="-285750" algn="l" rtl="0">
              <a:lnSpc>
                <a:spcPct val="100000"/>
              </a:lnSpc>
              <a:spcBef>
                <a:spcPts val="0"/>
              </a:spcBef>
              <a:spcAft>
                <a:spcPts val="0"/>
              </a:spcAft>
              <a:buClr>
                <a:schemeClr val="accent5"/>
              </a:buClr>
              <a:buSzPts val="2000"/>
              <a:buFont typeface="Arial"/>
              <a:buChar char="•"/>
            </a:pPr>
            <a:r>
              <a:rPr lang="sv-SE"/>
              <a:t>Finns det </a:t>
            </a:r>
            <a:r>
              <a:rPr lang="sv-SE" i="1"/>
              <a:t>andra rutiner eller regelverk </a:t>
            </a:r>
            <a:r>
              <a:rPr lang="sv-SE"/>
              <a:t>som kan förhindra nyttjandet av innovationen? Ett exempel är att det finns en mycket stor mängd regler, föreskrifter och rutiner som styr Trafikverkets verksamhet.</a:t>
            </a:r>
            <a:endParaRPr/>
          </a:p>
          <a:p>
            <a:pPr marL="285750" lvl="0" indent="-158750" algn="l" rtl="0">
              <a:lnSpc>
                <a:spcPct val="100000"/>
              </a:lnSpc>
              <a:spcBef>
                <a:spcPts val="0"/>
              </a:spcBef>
              <a:spcAft>
                <a:spcPts val="0"/>
              </a:spcAft>
              <a:buClr>
                <a:schemeClr val="accent5"/>
              </a:buClr>
              <a:buSzPts val="2000"/>
              <a:buNone/>
            </a:pPr>
            <a:endParaRPr/>
          </a:p>
          <a:p>
            <a:pPr marL="285750" lvl="0" indent="-285750" algn="l" rtl="0">
              <a:lnSpc>
                <a:spcPct val="100000"/>
              </a:lnSpc>
              <a:spcBef>
                <a:spcPts val="0"/>
              </a:spcBef>
              <a:spcAft>
                <a:spcPts val="0"/>
              </a:spcAft>
              <a:buClr>
                <a:schemeClr val="accent5"/>
              </a:buClr>
              <a:buSzPts val="2000"/>
              <a:buChar char="•"/>
            </a:pPr>
            <a:r>
              <a:rPr lang="sv-SE" i="1"/>
              <a:t>Är det viktigt att skydda ägandet? </a:t>
            </a:r>
            <a:r>
              <a:rPr lang="sv-SE"/>
              <a:t>Kan din innovation vara skyddad av någon annan? Finns det beståndsdelar av din innovation som kan vara ägda och skyddade av någon annan? Här bör du tänka på att om någon annan patenterar din innovation, eller delar av den, kan du förhindras från att använda den.</a:t>
            </a:r>
            <a:endParaRPr/>
          </a:p>
          <a:p>
            <a:pPr marL="285750" lvl="0" indent="-158750" algn="l" rtl="0">
              <a:lnSpc>
                <a:spcPct val="100000"/>
              </a:lnSpc>
              <a:spcBef>
                <a:spcPts val="0"/>
              </a:spcBef>
              <a:spcAft>
                <a:spcPts val="0"/>
              </a:spcAft>
              <a:buClr>
                <a:schemeClr val="accent5"/>
              </a:buClr>
              <a:buSzPts val="2000"/>
              <a:buNone/>
            </a:pPr>
            <a:endParaRPr/>
          </a:p>
          <a:p>
            <a:pPr marL="0" lvl="0" indent="0" algn="l" rtl="0">
              <a:lnSpc>
                <a:spcPct val="100000"/>
              </a:lnSpc>
              <a:spcBef>
                <a:spcPts val="1800"/>
              </a:spcBef>
              <a:spcAft>
                <a:spcPts val="0"/>
              </a:spcAft>
              <a:buSzPts val="1600"/>
              <a:buNone/>
            </a:pPr>
            <a:endParaRPr/>
          </a:p>
          <a:p>
            <a:pPr marL="0" lvl="0" indent="0" algn="l" rtl="0">
              <a:lnSpc>
                <a:spcPct val="100000"/>
              </a:lnSpc>
              <a:spcBef>
                <a:spcPts val="1800"/>
              </a:spcBef>
              <a:spcAft>
                <a:spcPts val="0"/>
              </a:spcAft>
              <a:buClr>
                <a:schemeClr val="lt1"/>
              </a:buClr>
              <a:buSzPts val="1600"/>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5"/>
          <p:cNvSpPr txBox="1">
            <a:spLocks noGrp="1"/>
          </p:cNvSpPr>
          <p:nvPr>
            <p:ph type="title"/>
          </p:nvPr>
        </p:nvSpPr>
        <p:spPr>
          <a:xfrm>
            <a:off x="838200" y="768719"/>
            <a:ext cx="10515600" cy="1009651"/>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accent3"/>
              </a:buClr>
              <a:buSzPts val="3300"/>
              <a:buFont typeface="Lucida Sans"/>
              <a:buNone/>
            </a:pPr>
            <a:r>
              <a:rPr lang="sv-SE"/>
              <a:t>Hur göra för att hålla koll på regelverk? Hur agera strategiskt?</a:t>
            </a:r>
            <a:endParaRPr/>
          </a:p>
        </p:txBody>
      </p:sp>
      <p:sp>
        <p:nvSpPr>
          <p:cNvPr id="101" name="Google Shape;101;p25"/>
          <p:cNvSpPr txBox="1">
            <a:spLocks noGrp="1"/>
          </p:cNvSpPr>
          <p:nvPr>
            <p:ph type="body" idx="1"/>
          </p:nvPr>
        </p:nvSpPr>
        <p:spPr>
          <a:xfrm>
            <a:off x="838200" y="2013857"/>
            <a:ext cx="5181600" cy="4012293"/>
          </a:xfrm>
          <a:prstGeom prst="rect">
            <a:avLst/>
          </a:prstGeom>
          <a:noFill/>
          <a:ln>
            <a:noFill/>
          </a:ln>
        </p:spPr>
        <p:txBody>
          <a:bodyPr spcFirstLastPara="1" wrap="square" lIns="0" tIns="0" rIns="0" bIns="0" anchor="t" anchorCtr="0">
            <a:noAutofit/>
          </a:bodyPr>
          <a:lstStyle/>
          <a:p>
            <a:pPr marL="0" lvl="0" indent="0" algn="l" rtl="0">
              <a:lnSpc>
                <a:spcPct val="100000"/>
              </a:lnSpc>
              <a:spcBef>
                <a:spcPts val="1800"/>
              </a:spcBef>
              <a:spcAft>
                <a:spcPts val="0"/>
              </a:spcAft>
              <a:buClr>
                <a:schemeClr val="accent5"/>
              </a:buClr>
              <a:buSzPts val="2000"/>
              <a:buNone/>
            </a:pPr>
            <a:r>
              <a:rPr lang="sv-SE" b="1">
                <a:solidFill>
                  <a:schemeClr val="accent5"/>
                </a:solidFill>
              </a:rPr>
              <a:t>Är innovationen laglig?</a:t>
            </a:r>
            <a:endParaRPr b="1">
              <a:solidFill>
                <a:schemeClr val="accent5"/>
              </a:solidFill>
            </a:endParaRPr>
          </a:p>
          <a:p>
            <a:pPr marL="0" lvl="0" indent="0" algn="l" rtl="0">
              <a:lnSpc>
                <a:spcPct val="100000"/>
              </a:lnSpc>
              <a:spcBef>
                <a:spcPts val="0"/>
              </a:spcBef>
              <a:spcAft>
                <a:spcPts val="0"/>
              </a:spcAft>
              <a:buClr>
                <a:schemeClr val="accent5"/>
              </a:buClr>
              <a:buSzPts val="2000"/>
              <a:buNone/>
            </a:pPr>
            <a:r>
              <a:rPr lang="sv-SE"/>
              <a:t>Här gäller det att söka de myndigheter/offentliga aktörer som har expertis inom innovationens område(n). Även kunder/beställare har ofta kunskaper om detta. När det gäller transportinfrastruktur finns mycket kompetens hos Trafikverket. Bedömer ni det som möjligt och önskvärt att förändra lagstiftningen i rimlig tid? Annars behöver innovationen anpassas eller arbetet läggas ned.</a:t>
            </a:r>
            <a:endParaRPr b="1">
              <a:solidFill>
                <a:schemeClr val="accent5"/>
              </a:solidFill>
            </a:endParaRPr>
          </a:p>
          <a:p>
            <a:pPr marL="0" lvl="0" indent="0" algn="l" rtl="0">
              <a:lnSpc>
                <a:spcPct val="100000"/>
              </a:lnSpc>
              <a:spcBef>
                <a:spcPts val="1800"/>
              </a:spcBef>
              <a:spcAft>
                <a:spcPts val="0"/>
              </a:spcAft>
              <a:buClr>
                <a:schemeClr val="accent5"/>
              </a:buClr>
              <a:buSzPts val="2000"/>
              <a:buNone/>
            </a:pPr>
            <a:r>
              <a:rPr lang="sv-SE" b="1">
                <a:solidFill>
                  <a:schemeClr val="accent5"/>
                </a:solidFill>
              </a:rPr>
              <a:t>Kan innovationen hindras av rutiner eller regelverk?</a:t>
            </a:r>
            <a:endParaRPr b="1">
              <a:solidFill>
                <a:schemeClr val="accent5"/>
              </a:solidFill>
            </a:endParaRPr>
          </a:p>
          <a:p>
            <a:pPr marL="0" lvl="0" indent="0" algn="l" rtl="0">
              <a:lnSpc>
                <a:spcPct val="100000"/>
              </a:lnSpc>
              <a:spcBef>
                <a:spcPts val="0"/>
              </a:spcBef>
              <a:spcAft>
                <a:spcPts val="0"/>
              </a:spcAft>
              <a:buClr>
                <a:schemeClr val="accent5"/>
              </a:buClr>
              <a:buSzPts val="2000"/>
              <a:buNone/>
            </a:pPr>
            <a:r>
              <a:rPr lang="sv-SE"/>
              <a:t>I allmänhet kan beställaren/köparen ge information om detta. Här gäller också att om innovationen kräver förändring av rutiner/regler, så gäller det att bedöma om detta är möjligt och önskvärt. Diskutera tidigt med beställaren!</a:t>
            </a:r>
            <a:endParaRPr/>
          </a:p>
          <a:p>
            <a:pPr marL="0" lvl="0" indent="0" algn="l" rtl="0">
              <a:lnSpc>
                <a:spcPct val="100000"/>
              </a:lnSpc>
              <a:spcBef>
                <a:spcPts val="0"/>
              </a:spcBef>
              <a:spcAft>
                <a:spcPts val="0"/>
              </a:spcAft>
              <a:buClr>
                <a:schemeClr val="accent5"/>
              </a:buClr>
              <a:buSzPts val="2000"/>
              <a:buNone/>
            </a:pPr>
            <a:endParaRPr/>
          </a:p>
        </p:txBody>
      </p:sp>
      <p:sp>
        <p:nvSpPr>
          <p:cNvPr id="102" name="Google Shape;102;p25"/>
          <p:cNvSpPr txBox="1">
            <a:spLocks noGrp="1"/>
          </p:cNvSpPr>
          <p:nvPr>
            <p:ph type="body" idx="2"/>
          </p:nvPr>
        </p:nvSpPr>
        <p:spPr>
          <a:xfrm>
            <a:off x="6172200" y="2013857"/>
            <a:ext cx="5181600" cy="4012293"/>
          </a:xfrm>
          <a:prstGeom prst="rect">
            <a:avLst/>
          </a:prstGeom>
          <a:noFill/>
          <a:ln>
            <a:noFill/>
          </a:ln>
        </p:spPr>
        <p:txBody>
          <a:bodyPr spcFirstLastPara="1" wrap="square" lIns="0" tIns="0" rIns="0" bIns="0" anchor="t" anchorCtr="0">
            <a:noAutofit/>
          </a:bodyPr>
          <a:lstStyle/>
          <a:p>
            <a:pPr marL="0" lvl="0" indent="0" algn="l" rtl="0">
              <a:lnSpc>
                <a:spcPct val="100000"/>
              </a:lnSpc>
              <a:spcBef>
                <a:spcPts val="1800"/>
              </a:spcBef>
              <a:spcAft>
                <a:spcPts val="0"/>
              </a:spcAft>
              <a:buClr>
                <a:schemeClr val="lt1"/>
              </a:buClr>
              <a:buSzPts val="1600"/>
              <a:buNone/>
            </a:pPr>
            <a:r>
              <a:rPr lang="sv-SE" b="1">
                <a:solidFill>
                  <a:schemeClr val="accent5"/>
                </a:solidFill>
              </a:rPr>
              <a:t>Är innovationen eller delar av den skyddade av patent eller på annat sätt?</a:t>
            </a:r>
            <a:br>
              <a:rPr lang="sv-SE" b="1"/>
            </a:br>
            <a:r>
              <a:rPr lang="sv-SE"/>
              <a:t>Här finns särskilda rådgivare/ingenjörer inom patentområdet. Patent- och Registreringsverket kan också vara till hjälp, här kan du lära dig mycket: </a:t>
            </a:r>
            <a:r>
              <a:rPr lang="sv-SE" u="sng">
                <a:solidFill>
                  <a:schemeClr val="accent5"/>
                </a:solidFill>
                <a:hlinkClick r:id="rId3">
                  <a:extLst>
                    <a:ext uri="{A12FA001-AC4F-418D-AE19-62706E023703}">
                      <ahyp:hlinkClr xmlns:ahyp="http://schemas.microsoft.com/office/drawing/2018/hyperlinkcolor" val="tx"/>
                    </a:ext>
                  </a:extLst>
                </a:hlinkClick>
              </a:rPr>
              <a:t>https://www.prv.se/sv/kunskap-och-stod/prv-skolan-online/</a:t>
            </a:r>
            <a:r>
              <a:rPr lang="sv-SE">
                <a:solidFill>
                  <a:schemeClr val="accent5"/>
                </a:solidFill>
              </a:rPr>
              <a:t>  </a:t>
            </a:r>
            <a:r>
              <a:rPr lang="sv-SE"/>
              <a:t>Tänk också på att det kan finnas hinder mot att använda exempelvis databaser för att generera information som behövs för drift av innovationen – här kan finnas såväl legala hinder (GDPR) som hinder relaterade till ägandet av data.</a:t>
            </a:r>
            <a:endParaRPr/>
          </a:p>
          <a:p>
            <a:pPr marL="0" lvl="0" indent="0" algn="l" rtl="0">
              <a:lnSpc>
                <a:spcPct val="100000"/>
              </a:lnSpc>
              <a:spcBef>
                <a:spcPts val="1800"/>
              </a:spcBef>
              <a:spcAft>
                <a:spcPts val="0"/>
              </a:spcAft>
              <a:buClr>
                <a:schemeClr val="lt1"/>
              </a:buClr>
              <a:buSzPts val="1600"/>
              <a:buNone/>
            </a:pPr>
            <a:r>
              <a:rPr lang="sv-SE" b="1">
                <a:solidFill>
                  <a:schemeClr val="accent5"/>
                </a:solidFill>
              </a:rPr>
              <a:t>Finns det anledning att skydda innovationen?</a:t>
            </a:r>
            <a:br>
              <a:rPr lang="sv-SE" b="1"/>
            </a:br>
            <a:r>
              <a:rPr lang="sv-SE"/>
              <a:t>Se ovan!</a:t>
            </a:r>
            <a:endParaRPr/>
          </a:p>
          <a:p>
            <a:pPr marL="0" lvl="0" indent="0" algn="l" rtl="0">
              <a:lnSpc>
                <a:spcPct val="100000"/>
              </a:lnSpc>
              <a:spcBef>
                <a:spcPts val="1800"/>
              </a:spcBef>
              <a:spcAft>
                <a:spcPts val="0"/>
              </a:spcAft>
              <a:buClr>
                <a:schemeClr val="lt1"/>
              </a:buClr>
              <a:buSzPts val="1600"/>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6"/>
          <p:cNvSpPr txBox="1">
            <a:spLocks noGrp="1"/>
          </p:cNvSpPr>
          <p:nvPr>
            <p:ph type="ctrTitle"/>
          </p:nvPr>
        </p:nvSpPr>
        <p:spPr>
          <a:xfrm>
            <a:off x="838199" y="1122363"/>
            <a:ext cx="10511971" cy="2387600"/>
          </a:xfrm>
          <a:prstGeom prst="rect">
            <a:avLst/>
          </a:prstGeom>
          <a:noFill/>
          <a:ln>
            <a:noFill/>
          </a:ln>
        </p:spPr>
        <p:txBody>
          <a:bodyPr spcFirstLastPara="1" wrap="square" lIns="0" tIns="0" rIns="0" bIns="0" anchor="b" anchorCtr="0">
            <a:noAutofit/>
          </a:bodyPr>
          <a:lstStyle/>
          <a:p>
            <a:pPr marL="0" lvl="0" indent="0" algn="ctr" rtl="0">
              <a:lnSpc>
                <a:spcPct val="90000"/>
              </a:lnSpc>
              <a:spcBef>
                <a:spcPts val="0"/>
              </a:spcBef>
              <a:spcAft>
                <a:spcPts val="0"/>
              </a:spcAft>
              <a:buSzPts val="6000"/>
              <a:buNone/>
            </a:pPr>
            <a:r>
              <a:rPr lang="sv-SE"/>
              <a:t>Viktigast!</a:t>
            </a:r>
            <a:endParaRPr/>
          </a:p>
        </p:txBody>
      </p:sp>
      <p:sp>
        <p:nvSpPr>
          <p:cNvPr id="108" name="Google Shape;108;p26"/>
          <p:cNvSpPr txBox="1">
            <a:spLocks noGrp="1"/>
          </p:cNvSpPr>
          <p:nvPr>
            <p:ph type="subTitle" idx="1"/>
          </p:nvPr>
        </p:nvSpPr>
        <p:spPr>
          <a:xfrm>
            <a:off x="838199" y="3602038"/>
            <a:ext cx="10511971" cy="1655762"/>
          </a:xfrm>
          <a:prstGeom prst="rect">
            <a:avLst/>
          </a:prstGeom>
          <a:noFill/>
          <a:ln>
            <a:noFill/>
          </a:ln>
        </p:spPr>
        <p:txBody>
          <a:bodyPr spcFirstLastPara="1" wrap="square" lIns="0" tIns="0" rIns="0" bIns="0" anchor="t" anchorCtr="0">
            <a:noAutofit/>
          </a:bodyPr>
          <a:lstStyle/>
          <a:p>
            <a:pPr marL="457200" lvl="0" indent="-330200" algn="l" rtl="0">
              <a:lnSpc>
                <a:spcPct val="100000"/>
              </a:lnSpc>
              <a:spcBef>
                <a:spcPts val="1000"/>
              </a:spcBef>
              <a:spcAft>
                <a:spcPts val="0"/>
              </a:spcAft>
              <a:buClr>
                <a:schemeClr val="lt1"/>
              </a:buClr>
              <a:buSzPts val="2400"/>
              <a:buNone/>
            </a:pPr>
            <a:r>
              <a:rPr lang="sv-SE" dirty="0"/>
              <a:t>Vänta inte med att fundera på dessa frågor – all teknisk utveckling kan visa sig vara utan värde om det finns regler som förhindrar!</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Dark_infra">
  <a:themeElements>
    <a:clrScheme name="Custom 48">
      <a:dk1>
        <a:srgbClr val="000000"/>
      </a:dk1>
      <a:lt1>
        <a:srgbClr val="FFFFFF"/>
      </a:lt1>
      <a:dk2>
        <a:srgbClr val="9B9B9B"/>
      </a:dk2>
      <a:lt2>
        <a:srgbClr val="E6E6E6"/>
      </a:lt2>
      <a:accent1>
        <a:srgbClr val="203349"/>
      </a:accent1>
      <a:accent2>
        <a:srgbClr val="60C981"/>
      </a:accent2>
      <a:accent3>
        <a:srgbClr val="FFD55D"/>
      </a:accent3>
      <a:accent4>
        <a:srgbClr val="006C6B"/>
      </a:accent4>
      <a:accent5>
        <a:srgbClr val="00B0DB"/>
      </a:accent5>
      <a:accent6>
        <a:srgbClr val="9A9A9A"/>
      </a:accent6>
      <a:hlink>
        <a:srgbClr val="006C6B"/>
      </a:hlink>
      <a:folHlink>
        <a:srgbClr val="016B6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750</Words>
  <Application>Microsoft Office PowerPoint</Application>
  <PresentationFormat>Bredbild</PresentationFormat>
  <Paragraphs>40</Paragraphs>
  <Slides>5</Slides>
  <Notes>5</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5</vt:i4>
      </vt:variant>
    </vt:vector>
  </HeadingPairs>
  <TitlesOfParts>
    <vt:vector size="10" baseType="lpstr">
      <vt:lpstr>Arial</vt:lpstr>
      <vt:lpstr>Calibri</vt:lpstr>
      <vt:lpstr>Georgia</vt:lpstr>
      <vt:lpstr>Lucida Sans</vt:lpstr>
      <vt:lpstr>Dark_infra</vt:lpstr>
      <vt:lpstr>Att ha koll på regelverk</vt:lpstr>
      <vt:lpstr>Att ha koll på regelverk!</vt:lpstr>
      <vt:lpstr>Vad behöver du/ni ha koll på kopplat till regelverk?</vt:lpstr>
      <vt:lpstr>Hur göra för att hålla koll på regelverk? Hur agera strategiskt?</vt:lpstr>
      <vt:lpstr>Viktigast!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 ha koll på regelverk</dc:title>
  <dc:creator>Bodil Sandén</dc:creator>
  <cp:lastModifiedBy>Lisa Johnsson</cp:lastModifiedBy>
  <cp:revision>3</cp:revision>
  <dcterms:created xsi:type="dcterms:W3CDTF">2023-01-30T13:53:30Z</dcterms:created>
  <dcterms:modified xsi:type="dcterms:W3CDTF">2023-04-13T13:06:31Z</dcterms:modified>
</cp:coreProperties>
</file>