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797675" cy="9926638"/>
  <p:embeddedFontLst>
    <p:embeddedFont>
      <p:font typeface="Calibri" panose="020F0502020204030204" pitchFamily="34" charset="0"/>
      <p:regular r:id="rId28"/>
      <p:bold r:id="rId29"/>
      <p:italic r:id="rId30"/>
      <p:boldItalic r:id="rId31"/>
    </p:embeddedFont>
    <p:embeddedFont>
      <p:font typeface="Lato" panose="020F0502020204030203"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jPta1JLkFHz20DHpSl5bxtOU9aV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6400" cy="4968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4" name="Google Shape;4;n"/>
          <p:cNvSpPr txBox="1">
            <a:spLocks noGrp="1"/>
          </p:cNvSpPr>
          <p:nvPr>
            <p:ph type="dt" idx="10"/>
          </p:nvPr>
        </p:nvSpPr>
        <p:spPr>
          <a:xfrm>
            <a:off x="3849688" y="0"/>
            <a:ext cx="2946400" cy="4968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5" name="Google Shape;5;n"/>
          <p:cNvSpPr>
            <a:spLocks noGrp="1" noRot="1" noChangeAspect="1"/>
          </p:cNvSpPr>
          <p:nvPr>
            <p:ph type="sldImg" idx="3"/>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9750"/>
            <a:ext cx="2946400" cy="49688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8" name="Google Shape;8;n"/>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sv-SE" sz="1200" b="0" i="0" u="none" strike="noStrike" cap="none">
                <a:solidFill>
                  <a:schemeClr val="dk1"/>
                </a:solidFill>
                <a:latin typeface="Times New Roman"/>
                <a:ea typeface="Times New Roman"/>
                <a:cs typeface="Times New Roman"/>
                <a:sym typeface="Times New Roman"/>
              </a:rPr>
              <a:t>‹#›</a:t>
            </a:fld>
            <a:endParaRPr sz="12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 name="Google Shape;83;p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10: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sv-SE" sz="1200" b="1"/>
              <a:t>Inledning</a:t>
            </a:r>
            <a:r>
              <a:rPr lang="sv-SE" sz="1200"/>
              <a:t> </a:t>
            </a:r>
            <a:endParaRPr/>
          </a:p>
          <a:p>
            <a:pPr marL="0" lvl="0" indent="0" algn="l" rtl="0">
              <a:spcBef>
                <a:spcPts val="0"/>
              </a:spcBef>
              <a:spcAft>
                <a:spcPts val="0"/>
              </a:spcAft>
              <a:buClr>
                <a:srgbClr val="FFC000"/>
              </a:buClr>
              <a:buSzPts val="1200"/>
              <a:buFont typeface="Calibri"/>
              <a:buNone/>
            </a:pPr>
            <a:r>
              <a:rPr lang="sv-SE" sz="1200">
                <a:solidFill>
                  <a:srgbClr val="FFC000"/>
                </a:solidFill>
              </a:rPr>
              <a:t>●  </a:t>
            </a:r>
            <a:r>
              <a:rPr lang="sv-SE" sz="1200"/>
              <a:t>Fånga intresset – visa hur ditt ämne angår deltagarna </a:t>
            </a:r>
            <a:endParaRPr/>
          </a:p>
          <a:p>
            <a:pPr marL="0" lvl="0" indent="0" algn="l" rtl="0">
              <a:spcBef>
                <a:spcPts val="0"/>
              </a:spcBef>
              <a:spcAft>
                <a:spcPts val="0"/>
              </a:spcAft>
              <a:buClr>
                <a:srgbClr val="FFC000"/>
              </a:buClr>
              <a:buSzPts val="1200"/>
              <a:buFont typeface="Calibri"/>
              <a:buNone/>
            </a:pPr>
            <a:r>
              <a:rPr lang="sv-SE" sz="1200">
                <a:solidFill>
                  <a:srgbClr val="FFC000"/>
                </a:solidFill>
              </a:rPr>
              <a:t>●  </a:t>
            </a:r>
            <a:r>
              <a:rPr lang="sv-SE" sz="1200"/>
              <a:t>Tala om vad du ska prata om, ämnet</a:t>
            </a:r>
            <a:endParaRPr/>
          </a:p>
          <a:p>
            <a:pPr marL="0" lvl="0" indent="0" algn="l" rtl="0">
              <a:spcBef>
                <a:spcPts val="0"/>
              </a:spcBef>
              <a:spcAft>
                <a:spcPts val="0"/>
              </a:spcAft>
              <a:buClr>
                <a:srgbClr val="FFC000"/>
              </a:buClr>
              <a:buSzPts val="1200"/>
              <a:buFont typeface="Calibri"/>
              <a:buNone/>
            </a:pPr>
            <a:r>
              <a:rPr lang="sv-SE" sz="1200">
                <a:solidFill>
                  <a:srgbClr val="FFC000"/>
                </a:solidFill>
              </a:rPr>
              <a:t>●  </a:t>
            </a:r>
            <a:r>
              <a:rPr lang="sv-SE" sz="1200"/>
              <a:t>Beskriv ditt upplägg </a:t>
            </a:r>
            <a:endParaRPr/>
          </a:p>
          <a:p>
            <a:pPr marL="0" lvl="0" indent="0" algn="l" rtl="0">
              <a:spcBef>
                <a:spcPts val="0"/>
              </a:spcBef>
              <a:spcAft>
                <a:spcPts val="0"/>
              </a:spcAft>
              <a:buClr>
                <a:srgbClr val="FFC000"/>
              </a:buClr>
              <a:buSzPts val="1200"/>
              <a:buFont typeface="Calibri"/>
              <a:buNone/>
            </a:pPr>
            <a:r>
              <a:rPr lang="sv-SE" sz="1200">
                <a:solidFill>
                  <a:srgbClr val="FFC000"/>
                </a:solidFill>
              </a:rPr>
              <a:t>●  </a:t>
            </a:r>
            <a:r>
              <a:rPr lang="sv-SE" sz="1200"/>
              <a:t>Ange ramarna: hur länge, när paus, möjlighet att ställa frågor (viktigt med pauser)</a:t>
            </a:r>
            <a:endParaRPr/>
          </a:p>
          <a:p>
            <a:pPr marL="0" lvl="0" indent="0" algn="l" rtl="0">
              <a:spcBef>
                <a:spcPts val="0"/>
              </a:spcBef>
              <a:spcAft>
                <a:spcPts val="0"/>
              </a:spcAft>
              <a:buClr>
                <a:schemeClr val="dk1"/>
              </a:buClr>
              <a:buSzPts val="500"/>
              <a:buFont typeface="Calibri"/>
              <a:buNone/>
            </a:pPr>
            <a:endParaRPr sz="500"/>
          </a:p>
          <a:p>
            <a:pPr marL="0" lvl="0" indent="0" algn="l" rtl="0">
              <a:spcBef>
                <a:spcPts val="0"/>
              </a:spcBef>
              <a:spcAft>
                <a:spcPts val="0"/>
              </a:spcAft>
              <a:buClr>
                <a:schemeClr val="dk1"/>
              </a:buClr>
              <a:buSzPts val="1200"/>
              <a:buFont typeface="Calibri"/>
              <a:buNone/>
            </a:pPr>
            <a:r>
              <a:rPr lang="sv-SE" sz="1200" b="1"/>
              <a:t>Huvuddel</a:t>
            </a:r>
            <a:endParaRPr/>
          </a:p>
          <a:p>
            <a:pPr marL="0" lvl="0" indent="0" algn="l" rtl="0">
              <a:spcBef>
                <a:spcPts val="0"/>
              </a:spcBef>
              <a:spcAft>
                <a:spcPts val="0"/>
              </a:spcAft>
              <a:buClr>
                <a:srgbClr val="FFC000"/>
              </a:buClr>
              <a:buSzPts val="1200"/>
              <a:buFont typeface="Calibri"/>
              <a:buNone/>
            </a:pPr>
            <a:r>
              <a:rPr lang="sv-SE" sz="1200">
                <a:solidFill>
                  <a:srgbClr val="FFC000"/>
                </a:solidFill>
              </a:rPr>
              <a:t>●  </a:t>
            </a:r>
            <a:r>
              <a:rPr lang="sv-SE" sz="1200"/>
              <a:t>Logisk struktur </a:t>
            </a:r>
            <a:endParaRPr/>
          </a:p>
          <a:p>
            <a:pPr marL="0" lvl="0" indent="0" algn="l" rtl="0">
              <a:spcBef>
                <a:spcPts val="0"/>
              </a:spcBef>
              <a:spcAft>
                <a:spcPts val="0"/>
              </a:spcAft>
              <a:buClr>
                <a:srgbClr val="FFC000"/>
              </a:buClr>
              <a:buSzPts val="1200"/>
              <a:buFont typeface="Calibri"/>
              <a:buNone/>
            </a:pPr>
            <a:r>
              <a:rPr lang="sv-SE" sz="1200">
                <a:solidFill>
                  <a:srgbClr val="FFC000"/>
                </a:solidFill>
              </a:rPr>
              <a:t>●  </a:t>
            </a:r>
            <a:r>
              <a:rPr lang="sv-SE" sz="1200"/>
              <a:t>Tydliggör hur olika delar hänger samman och hur det underbygger din tes</a:t>
            </a:r>
            <a:endParaRPr/>
          </a:p>
          <a:p>
            <a:pPr marL="0" lvl="0" indent="0" algn="l" rtl="0">
              <a:spcBef>
                <a:spcPts val="0"/>
              </a:spcBef>
              <a:spcAft>
                <a:spcPts val="0"/>
              </a:spcAft>
              <a:buClr>
                <a:schemeClr val="dk1"/>
              </a:buClr>
              <a:buSzPts val="500"/>
              <a:buFont typeface="Calibri"/>
              <a:buNone/>
            </a:pPr>
            <a:endParaRPr sz="500"/>
          </a:p>
          <a:p>
            <a:pPr marL="0" lvl="0" indent="0" algn="l" rtl="0">
              <a:spcBef>
                <a:spcPts val="0"/>
              </a:spcBef>
              <a:spcAft>
                <a:spcPts val="0"/>
              </a:spcAft>
              <a:buClr>
                <a:schemeClr val="dk1"/>
              </a:buClr>
              <a:buSzPts val="1200"/>
              <a:buFont typeface="Calibri"/>
              <a:buNone/>
            </a:pPr>
            <a:r>
              <a:rPr lang="sv-SE" sz="1200" b="1"/>
              <a:t>Avslutning</a:t>
            </a:r>
            <a:r>
              <a:rPr lang="sv-SE" sz="1200"/>
              <a:t> </a:t>
            </a:r>
            <a:br>
              <a:rPr lang="sv-SE" sz="1200"/>
            </a:br>
            <a:r>
              <a:rPr lang="sv-SE" sz="1200">
                <a:solidFill>
                  <a:srgbClr val="FFC000"/>
                </a:solidFill>
              </a:rPr>
              <a:t>●  </a:t>
            </a:r>
            <a:r>
              <a:rPr lang="sv-SE" sz="1200"/>
              <a:t>Summera innehållet </a:t>
            </a:r>
            <a:endParaRPr/>
          </a:p>
          <a:p>
            <a:pPr marL="0" lvl="0" indent="0" algn="l" rtl="0">
              <a:spcBef>
                <a:spcPts val="0"/>
              </a:spcBef>
              <a:spcAft>
                <a:spcPts val="0"/>
              </a:spcAft>
              <a:buClr>
                <a:srgbClr val="FFC000"/>
              </a:buClr>
              <a:buSzPts val="1200"/>
              <a:buFont typeface="Calibri"/>
              <a:buNone/>
            </a:pPr>
            <a:r>
              <a:rPr lang="sv-SE" sz="1200">
                <a:solidFill>
                  <a:srgbClr val="FFC000"/>
                </a:solidFill>
              </a:rPr>
              <a:t>●  </a:t>
            </a:r>
            <a:r>
              <a:rPr lang="sv-SE" sz="1200"/>
              <a:t>Lyft fram det du verkligen vill att deltagarna ska ta med sig </a:t>
            </a:r>
            <a:endParaRPr/>
          </a:p>
          <a:p>
            <a:pPr marL="0" lvl="0" indent="0" algn="l" rtl="0">
              <a:spcBef>
                <a:spcPts val="0"/>
              </a:spcBef>
              <a:spcAft>
                <a:spcPts val="0"/>
              </a:spcAft>
              <a:buClr>
                <a:schemeClr val="dk1"/>
              </a:buClr>
              <a:buSzPts val="500"/>
              <a:buFont typeface="Calibri"/>
              <a:buNone/>
            </a:pPr>
            <a:endParaRPr sz="500"/>
          </a:p>
          <a:p>
            <a:pPr marL="0" lvl="0" indent="0" algn="l" rtl="0">
              <a:spcBef>
                <a:spcPts val="0"/>
              </a:spcBef>
              <a:spcAft>
                <a:spcPts val="0"/>
              </a:spcAft>
              <a:buClr>
                <a:schemeClr val="dk1"/>
              </a:buClr>
              <a:buSzPts val="500"/>
              <a:buFont typeface="Calibri"/>
              <a:buNone/>
            </a:pPr>
            <a:endParaRPr sz="500" b="1"/>
          </a:p>
          <a:p>
            <a:pPr marL="0" lvl="0" indent="0" algn="l" rtl="0">
              <a:spcBef>
                <a:spcPts val="423"/>
              </a:spcBef>
              <a:spcAft>
                <a:spcPts val="0"/>
              </a:spcAft>
              <a:buClr>
                <a:schemeClr val="dk1"/>
              </a:buClr>
              <a:buSzPts val="1200"/>
              <a:buFont typeface="Calibri"/>
              <a:buNone/>
            </a:pPr>
            <a:r>
              <a:rPr lang="sv-SE" sz="1200" b="1"/>
              <a:t>Ethos, logos och pathos – begrepp från retoriken</a:t>
            </a:r>
            <a:br>
              <a:rPr lang="sv-SE" sz="1200" b="1"/>
            </a:br>
            <a:r>
              <a:rPr lang="sv-SE" sz="1200" i="1"/>
              <a:t>Ethos: </a:t>
            </a:r>
            <a:r>
              <a:rPr lang="sv-SE" sz="1200" u="sng"/>
              <a:t>I</a:t>
            </a:r>
            <a:r>
              <a:rPr lang="sv-SE" sz="1200"/>
              <a:t>nnebär att etablera förtroende och inge trovärdighet, vilket är viktigt att göra i början av presentationen så att lyssnarens upplever dig som trovärdig (t.ex. genom att lyfta fram  de av dina erfarenheter som har relevans för ämnet).</a:t>
            </a:r>
            <a:endParaRPr/>
          </a:p>
          <a:p>
            <a:pPr marL="0" lvl="0" indent="0" algn="l" rtl="0">
              <a:spcBef>
                <a:spcPts val="423"/>
              </a:spcBef>
              <a:spcAft>
                <a:spcPts val="0"/>
              </a:spcAft>
              <a:buClr>
                <a:schemeClr val="dk1"/>
              </a:buClr>
              <a:buSzPts val="1200"/>
              <a:buFont typeface="Calibri"/>
              <a:buNone/>
            </a:pPr>
            <a:r>
              <a:rPr lang="sv-SE" sz="1200" i="1"/>
              <a:t>Logos: </a:t>
            </a:r>
            <a:r>
              <a:rPr lang="sv-SE" sz="1200"/>
              <a:t>Genom att presentera fakta, statistik och siffror talar du till lyssnarens förnuft.</a:t>
            </a:r>
            <a:endParaRPr/>
          </a:p>
          <a:p>
            <a:pPr marL="0" lvl="0" indent="0" algn="l" rtl="0">
              <a:spcBef>
                <a:spcPts val="423"/>
              </a:spcBef>
              <a:spcAft>
                <a:spcPts val="0"/>
              </a:spcAft>
              <a:buClr>
                <a:schemeClr val="dk1"/>
              </a:buClr>
              <a:buSzPts val="1200"/>
              <a:buFont typeface="Calibri"/>
              <a:buNone/>
            </a:pPr>
            <a:r>
              <a:rPr lang="sv-SE" sz="1200" i="1"/>
              <a:t>Pathos: </a:t>
            </a:r>
            <a:r>
              <a:rPr lang="sv-SE" sz="1200"/>
              <a:t>Att engagera och få lyssnaren att relatera till ditt ämne. T.ex. genom personliga berättelser som knyter an till lyssnarens känslor. Bilder förmedlar också ofta känslor.</a:t>
            </a:r>
            <a:endParaRPr/>
          </a:p>
          <a:p>
            <a:pPr marL="0" lvl="0" indent="0" algn="l" rtl="0">
              <a:spcBef>
                <a:spcPts val="423"/>
              </a:spcBef>
              <a:spcAft>
                <a:spcPts val="0"/>
              </a:spcAft>
              <a:buClr>
                <a:schemeClr val="dk1"/>
              </a:buClr>
              <a:buSzPts val="500"/>
              <a:buFont typeface="Calibri"/>
              <a:buNone/>
            </a:pPr>
            <a:endParaRPr sz="500"/>
          </a:p>
          <a:p>
            <a:pPr marL="0" lvl="0" indent="0" algn="l" rtl="0">
              <a:spcBef>
                <a:spcPts val="0"/>
              </a:spcBef>
              <a:spcAft>
                <a:spcPts val="0"/>
              </a:spcAft>
              <a:buClr>
                <a:schemeClr val="dk1"/>
              </a:buClr>
              <a:buSzPts val="500"/>
              <a:buFont typeface="Calibri"/>
              <a:buNone/>
            </a:pPr>
            <a:endParaRPr sz="500"/>
          </a:p>
          <a:p>
            <a:pPr marL="0" lvl="0" indent="0" algn="l" rtl="0">
              <a:spcBef>
                <a:spcPts val="0"/>
              </a:spcBef>
              <a:spcAft>
                <a:spcPts val="0"/>
              </a:spcAft>
              <a:buClr>
                <a:schemeClr val="dk1"/>
              </a:buClr>
              <a:buSzPts val="500"/>
              <a:buFont typeface="Calibri"/>
              <a:buNone/>
            </a:pPr>
            <a:endParaRPr sz="500"/>
          </a:p>
          <a:p>
            <a:pPr marL="0" lvl="0" indent="0" algn="l" rtl="0">
              <a:spcBef>
                <a:spcPts val="0"/>
              </a:spcBef>
              <a:spcAft>
                <a:spcPts val="0"/>
              </a:spcAft>
              <a:buClr>
                <a:schemeClr val="dk1"/>
              </a:buClr>
              <a:buSzPts val="700"/>
              <a:buFont typeface="Calibri"/>
              <a:buNone/>
            </a:pPr>
            <a:endParaRPr sz="700"/>
          </a:p>
          <a:p>
            <a:pPr marL="0" lvl="0" indent="0" algn="l" rtl="0">
              <a:spcBef>
                <a:spcPts val="423"/>
              </a:spcBef>
              <a:spcAft>
                <a:spcPts val="0"/>
              </a:spcAft>
              <a:buClr>
                <a:schemeClr val="dk1"/>
              </a:buClr>
              <a:buSzPts val="1050"/>
              <a:buFont typeface="Calibri"/>
              <a:buNone/>
            </a:pPr>
            <a:endParaRPr sz="1050"/>
          </a:p>
          <a:p>
            <a:pPr marL="0" lvl="0" indent="0" algn="l" rtl="0">
              <a:spcBef>
                <a:spcPts val="0"/>
              </a:spcBef>
              <a:spcAft>
                <a:spcPts val="0"/>
              </a:spcAft>
              <a:buNone/>
            </a:pPr>
            <a:endParaRPr/>
          </a:p>
        </p:txBody>
      </p:sp>
      <p:sp>
        <p:nvSpPr>
          <p:cNvPr id="149" name="Google Shape;149;p10: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11: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11: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2: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sv-SE" sz="1200" b="1"/>
              <a:t>Första intrycket avgörande – ta din plats i rummet</a:t>
            </a:r>
            <a:br>
              <a:rPr lang="sv-SE" sz="1200"/>
            </a:br>
            <a:r>
              <a:rPr lang="sv-SE" sz="1200"/>
              <a:t>Använd dig av din energi för att fånga deltagarnas intresse.. </a:t>
            </a:r>
            <a:br>
              <a:rPr lang="sv-SE" sz="1200"/>
            </a:br>
            <a:r>
              <a:rPr lang="sv-SE" sz="1200"/>
              <a:t>Fundera på vilket som är bäst: Smyga in lite försynt </a:t>
            </a:r>
            <a:r>
              <a:rPr lang="sv-SE" sz="1200" u="sng"/>
              <a:t>eller</a:t>
            </a:r>
            <a:r>
              <a:rPr lang="sv-SE" sz="1200"/>
              <a:t> komma in med självförtroende och energi.</a:t>
            </a:r>
            <a:endParaRPr/>
          </a:p>
          <a:p>
            <a:pPr marL="0" lvl="0" indent="0" algn="l" rtl="0">
              <a:spcBef>
                <a:spcPts val="634"/>
              </a:spcBef>
              <a:spcAft>
                <a:spcPts val="0"/>
              </a:spcAft>
              <a:buClr>
                <a:schemeClr val="dk1"/>
              </a:buClr>
              <a:buSzPts val="1200"/>
              <a:buFont typeface="Calibri"/>
              <a:buNone/>
            </a:pPr>
            <a:r>
              <a:rPr lang="sv-SE" sz="1200" b="1"/>
              <a:t>Ha ögonkontakt med deltagarna</a:t>
            </a:r>
            <a:br>
              <a:rPr lang="sv-SE" sz="1200"/>
            </a:br>
            <a:r>
              <a:rPr lang="sv-SE" sz="1200"/>
              <a:t>Låt blicken gå från den ena till den andra hela tiden,  ögonkontakten är ett sätt att skapa intresse .</a:t>
            </a:r>
            <a:endParaRPr/>
          </a:p>
          <a:p>
            <a:pPr marL="0" lvl="0" indent="0" algn="l" rtl="0">
              <a:spcBef>
                <a:spcPts val="634"/>
              </a:spcBef>
              <a:spcAft>
                <a:spcPts val="0"/>
              </a:spcAft>
              <a:buClr>
                <a:schemeClr val="dk1"/>
              </a:buClr>
              <a:buSzPts val="1200"/>
              <a:buFont typeface="Calibri"/>
              <a:buNone/>
            </a:pPr>
            <a:r>
              <a:rPr lang="sv-SE" sz="1200" b="1"/>
              <a:t>Tala så fritt du kan – utgå från nyckelord och nyckelmeningar</a:t>
            </a:r>
            <a:br>
              <a:rPr lang="sv-SE" sz="1200"/>
            </a:br>
            <a:r>
              <a:rPr lang="sv-SE" sz="1200"/>
              <a:t>Förbered dig väl  så att du vet vad du ska säga (skriv gärna ner det som ett ”manus”). </a:t>
            </a:r>
            <a:endParaRPr/>
          </a:p>
          <a:p>
            <a:pPr marL="0" lvl="0" indent="0" algn="l" rtl="0">
              <a:spcBef>
                <a:spcPts val="211"/>
              </a:spcBef>
              <a:spcAft>
                <a:spcPts val="0"/>
              </a:spcAft>
              <a:buClr>
                <a:schemeClr val="dk1"/>
              </a:buClr>
              <a:buSzPts val="1200"/>
              <a:buFont typeface="Calibri"/>
              <a:buNone/>
            </a:pPr>
            <a:r>
              <a:rPr lang="sv-SE" sz="1200"/>
              <a:t>Ta sedan fram nyckelord/nyckelmeningar ur denna text som du kan använda som stöd för att prata mer fritt. Powerpointbildernas  text kan ofta fungera som detta stöd .</a:t>
            </a:r>
            <a:endParaRPr/>
          </a:p>
          <a:p>
            <a:pPr marL="0" lvl="0" indent="0" algn="l" rtl="0">
              <a:spcBef>
                <a:spcPts val="211"/>
              </a:spcBef>
              <a:spcAft>
                <a:spcPts val="0"/>
              </a:spcAft>
              <a:buClr>
                <a:schemeClr val="dk1"/>
              </a:buClr>
              <a:buSzPts val="1200"/>
              <a:buFont typeface="Calibri"/>
              <a:buNone/>
            </a:pPr>
            <a:r>
              <a:rPr lang="sv-SE" sz="1200"/>
              <a:t>Titta sedan igenom ditt mer utförliga manus lite snabbt precis innan du ska börja prata (du kan också gå tillbaka till detta om du kommer av dig). </a:t>
            </a:r>
            <a:endParaRPr/>
          </a:p>
          <a:p>
            <a:pPr marL="0" lvl="0" indent="0" algn="l" rtl="0">
              <a:spcBef>
                <a:spcPts val="634"/>
              </a:spcBef>
              <a:spcAft>
                <a:spcPts val="0"/>
              </a:spcAft>
              <a:buClr>
                <a:schemeClr val="dk1"/>
              </a:buClr>
              <a:buSzPts val="1200"/>
              <a:buFont typeface="Calibri"/>
              <a:buNone/>
            </a:pPr>
            <a:r>
              <a:rPr lang="sv-SE" sz="1200" b="1"/>
              <a:t>Rikta dig till dem längst bak, så att din röst når fram till alla</a:t>
            </a:r>
            <a:br>
              <a:rPr lang="sv-SE" sz="1200"/>
            </a:br>
            <a:r>
              <a:rPr lang="sv-SE" sz="1200"/>
              <a:t>Om du pratar till dem längst bak höjer du automatiskt rösten.</a:t>
            </a:r>
            <a:endParaRPr/>
          </a:p>
          <a:p>
            <a:pPr marL="0" lvl="0" indent="0" algn="l" rtl="0">
              <a:spcBef>
                <a:spcPts val="634"/>
              </a:spcBef>
              <a:spcAft>
                <a:spcPts val="0"/>
              </a:spcAft>
              <a:buClr>
                <a:schemeClr val="dk1"/>
              </a:buClr>
              <a:buSzPts val="1200"/>
              <a:buFont typeface="Calibri"/>
              <a:buNone/>
            </a:pPr>
            <a:r>
              <a:rPr lang="sv-SE" sz="1200" b="1"/>
              <a:t>Stressa inte igenom innehållet - ge deltagarna andrum då och då</a:t>
            </a:r>
            <a:br>
              <a:rPr lang="sv-SE" sz="1200"/>
            </a:br>
            <a:r>
              <a:rPr lang="sv-SE" sz="1200"/>
              <a:t>De behöver tid att reflektera över det du säger. Du kan exempelvis lägga in någon frågeställning</a:t>
            </a:r>
            <a:br>
              <a:rPr lang="sv-SE" sz="1200"/>
            </a:br>
            <a:r>
              <a:rPr lang="sv-SE" sz="1200"/>
              <a:t>då och då som deltagarna får prata om med sin granne under några minuter.</a:t>
            </a:r>
            <a:endParaRPr/>
          </a:p>
          <a:p>
            <a:pPr marL="0" lvl="0" indent="0" algn="l" rtl="0">
              <a:spcBef>
                <a:spcPts val="634"/>
              </a:spcBef>
              <a:spcAft>
                <a:spcPts val="0"/>
              </a:spcAft>
              <a:buClr>
                <a:schemeClr val="dk1"/>
              </a:buClr>
              <a:buSzPts val="1200"/>
              <a:buFont typeface="Calibri"/>
              <a:buNone/>
            </a:pPr>
            <a:r>
              <a:rPr lang="sv-SE" sz="1200" b="1"/>
              <a:t>Håll koll på händer och fötter</a:t>
            </a:r>
            <a:br>
              <a:rPr lang="sv-SE" sz="1200"/>
            </a:br>
            <a:r>
              <a:rPr lang="sv-SE" sz="1200"/>
              <a:t>Det kan vara distraherande om vi plockar med fingrarna eller trampar runt oroligt medan vi pratar. </a:t>
            </a:r>
            <a:br>
              <a:rPr lang="sv-SE" sz="1200"/>
            </a:br>
            <a:r>
              <a:rPr lang="sv-SE" sz="1200"/>
              <a:t>Att lugnt röra sig på scenen kan dock vara bra – det gör att det händer lite. </a:t>
            </a:r>
            <a:endParaRPr/>
          </a:p>
          <a:p>
            <a:pPr marL="0" lvl="0" indent="0" algn="l" rtl="0">
              <a:spcBef>
                <a:spcPts val="634"/>
              </a:spcBef>
              <a:spcAft>
                <a:spcPts val="0"/>
              </a:spcAft>
              <a:buClr>
                <a:schemeClr val="dk1"/>
              </a:buClr>
              <a:buSzPts val="1200"/>
              <a:buFont typeface="Calibri"/>
              <a:buNone/>
            </a:pPr>
            <a:r>
              <a:rPr lang="sv-SE" sz="1200" b="1"/>
              <a:t>Låt kroppen signalera engagemang</a:t>
            </a:r>
            <a:br>
              <a:rPr lang="sv-SE" sz="1200" b="1"/>
            </a:br>
            <a:r>
              <a:rPr lang="sv-SE" sz="1200"/>
              <a:t>Om du sitter bakåtlutad, verkar det som om inte ens du själv tycker att ditt ämne är intressant.</a:t>
            </a:r>
            <a:br>
              <a:rPr lang="sv-SE" sz="1200"/>
            </a:br>
            <a:r>
              <a:rPr lang="sv-SE" sz="1200"/>
              <a:t>Ofta är det bra att stå upp - det ger energi som förhoppningsvis också uppfattas av deltagarna.</a:t>
            </a:r>
            <a:endParaRPr/>
          </a:p>
          <a:p>
            <a:pPr marL="181103" lvl="0" indent="-111252" algn="l" rtl="0">
              <a:spcBef>
                <a:spcPts val="634"/>
              </a:spcBef>
              <a:spcAft>
                <a:spcPts val="0"/>
              </a:spcAft>
              <a:buClr>
                <a:schemeClr val="dk1"/>
              </a:buClr>
              <a:buSzPts val="1100"/>
              <a:buFont typeface="Arial"/>
              <a:buNone/>
            </a:pPr>
            <a:endParaRPr sz="1200"/>
          </a:p>
          <a:p>
            <a:pPr marL="0" lvl="0" indent="0" algn="l" rtl="0">
              <a:spcBef>
                <a:spcPts val="423"/>
              </a:spcBef>
              <a:spcAft>
                <a:spcPts val="0"/>
              </a:spcAft>
              <a:buClr>
                <a:schemeClr val="dk1"/>
              </a:buClr>
              <a:buSzPts val="1200"/>
              <a:buFont typeface="Calibri"/>
              <a:buNone/>
            </a:pPr>
            <a:endParaRPr sz="1200"/>
          </a:p>
          <a:p>
            <a:pPr marL="0" lvl="0" indent="0" algn="l" rtl="0">
              <a:spcBef>
                <a:spcPts val="0"/>
              </a:spcBef>
              <a:spcAft>
                <a:spcPts val="0"/>
              </a:spcAft>
              <a:buClr>
                <a:schemeClr val="dk1"/>
              </a:buClr>
              <a:buSzPts val="1200"/>
              <a:buFont typeface="Calibri"/>
              <a:buNone/>
            </a:pPr>
            <a:r>
              <a:rPr lang="sv-SE" sz="1200" b="1" i="1"/>
              <a:t> </a:t>
            </a:r>
            <a:endParaRPr sz="1200"/>
          </a:p>
          <a:p>
            <a:pPr marL="0" lvl="0" indent="0" algn="l" rtl="0">
              <a:spcBef>
                <a:spcPts val="0"/>
              </a:spcBef>
              <a:spcAft>
                <a:spcPts val="0"/>
              </a:spcAft>
              <a:buNone/>
            </a:pPr>
            <a:endParaRPr/>
          </a:p>
        </p:txBody>
      </p:sp>
      <p:sp>
        <p:nvSpPr>
          <p:cNvPr id="167" name="Google Shape;167;p12: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13: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181103" marR="0" lvl="0" indent="-111252" algn="l" rtl="0">
              <a:lnSpc>
                <a:spcPct val="100000"/>
              </a:lnSpc>
              <a:spcBef>
                <a:spcPts val="0"/>
              </a:spcBef>
              <a:spcAft>
                <a:spcPts val="0"/>
              </a:spcAft>
              <a:buClr>
                <a:schemeClr val="dk1"/>
              </a:buClr>
              <a:buSzPts val="1100"/>
              <a:buFont typeface="Arial"/>
              <a:buNone/>
            </a:pPr>
            <a:r>
              <a:rPr lang="sv-SE" sz="1200" b="1"/>
              <a:t>Uppgift om ni är några stycken:</a:t>
            </a:r>
            <a:endParaRPr/>
          </a:p>
          <a:p>
            <a:pPr marL="181103" marR="0" lvl="0" indent="-111252" algn="l" rtl="0">
              <a:lnSpc>
                <a:spcPct val="100000"/>
              </a:lnSpc>
              <a:spcBef>
                <a:spcPts val="634"/>
              </a:spcBef>
              <a:spcAft>
                <a:spcPts val="0"/>
              </a:spcAft>
              <a:buClr>
                <a:schemeClr val="dk1"/>
              </a:buClr>
              <a:buSzPts val="1100"/>
              <a:buFont typeface="Arial"/>
              <a:buNone/>
            </a:pPr>
            <a:r>
              <a:rPr lang="sv-SE" sz="1200"/>
              <a:t>Diskutera två och två (bikupa) på vilket sätt man kan få deltagarna att bli mer aktiva.</a:t>
            </a:r>
            <a:endParaRPr/>
          </a:p>
          <a:p>
            <a:pPr marL="181103" lvl="0" indent="-111252" algn="l" rtl="0">
              <a:spcBef>
                <a:spcPts val="634"/>
              </a:spcBef>
              <a:spcAft>
                <a:spcPts val="0"/>
              </a:spcAft>
              <a:buClr>
                <a:schemeClr val="dk1"/>
              </a:buClr>
              <a:buSzPts val="1100"/>
              <a:buFont typeface="Arial"/>
              <a:buNone/>
            </a:pPr>
            <a:endParaRPr sz="1200"/>
          </a:p>
          <a:p>
            <a:pPr marL="0" lvl="0" indent="0" algn="l" rtl="0">
              <a:spcBef>
                <a:spcPts val="423"/>
              </a:spcBef>
              <a:spcAft>
                <a:spcPts val="0"/>
              </a:spcAft>
              <a:buClr>
                <a:schemeClr val="dk1"/>
              </a:buClr>
              <a:buSzPts val="1200"/>
              <a:buFont typeface="Calibri"/>
              <a:buNone/>
            </a:pPr>
            <a:endParaRPr sz="1200"/>
          </a:p>
          <a:p>
            <a:pPr marL="0" lvl="0" indent="0" algn="l" rtl="0">
              <a:spcBef>
                <a:spcPts val="0"/>
              </a:spcBef>
              <a:spcAft>
                <a:spcPts val="0"/>
              </a:spcAft>
              <a:buClr>
                <a:schemeClr val="dk1"/>
              </a:buClr>
              <a:buSzPts val="1200"/>
              <a:buFont typeface="Calibri"/>
              <a:buNone/>
            </a:pPr>
            <a:r>
              <a:rPr lang="sv-SE" sz="1200" b="1" i="1"/>
              <a:t> </a:t>
            </a:r>
            <a:endParaRPr sz="1200"/>
          </a:p>
          <a:p>
            <a:pPr marL="0" lvl="0" indent="0" algn="l" rtl="0">
              <a:spcBef>
                <a:spcPts val="0"/>
              </a:spcBef>
              <a:spcAft>
                <a:spcPts val="0"/>
              </a:spcAft>
              <a:buNone/>
            </a:pPr>
            <a:endParaRPr/>
          </a:p>
        </p:txBody>
      </p:sp>
      <p:sp>
        <p:nvSpPr>
          <p:cNvPr id="176" name="Google Shape;176;p13: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14: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sv-SE" sz="1200" b="1"/>
              <a:t>Variera mellan föreläsning och aktivitet</a:t>
            </a:r>
            <a:endParaRPr/>
          </a:p>
          <a:p>
            <a:pPr marL="0" lvl="0" indent="0" algn="l" rtl="0">
              <a:spcBef>
                <a:spcPts val="0"/>
              </a:spcBef>
              <a:spcAft>
                <a:spcPts val="0"/>
              </a:spcAft>
              <a:buClr>
                <a:schemeClr val="dk1"/>
              </a:buClr>
              <a:buSzPts val="1200"/>
              <a:buFont typeface="Calibri"/>
              <a:buNone/>
            </a:pPr>
            <a:r>
              <a:rPr lang="sv-SE" sz="1200"/>
              <a:t>Med utrymme för reflektion ges tid för innehållet att flytta över i långtidsminnet. Annars är det risk att den nya informationen knuffar undan tidigare information ur minnet.</a:t>
            </a:r>
            <a:endParaRPr/>
          </a:p>
          <a:p>
            <a:pPr marL="0" lvl="0" indent="0" algn="l" rtl="0">
              <a:spcBef>
                <a:spcPts val="634"/>
              </a:spcBef>
              <a:spcAft>
                <a:spcPts val="0"/>
              </a:spcAft>
              <a:buClr>
                <a:schemeClr val="dk1"/>
              </a:buClr>
              <a:buSzPts val="1200"/>
              <a:buFont typeface="Calibri"/>
              <a:buNone/>
            </a:pPr>
            <a:r>
              <a:rPr lang="sv-SE" sz="1200" b="1"/>
              <a:t>Variera arbetsformer</a:t>
            </a:r>
            <a:br>
              <a:rPr lang="sv-SE" sz="1200" b="1"/>
            </a:br>
            <a:r>
              <a:rPr lang="sv-SE" sz="1200"/>
              <a:t>Vissa tar lättast in information </a:t>
            </a:r>
            <a:r>
              <a:rPr lang="sv-SE" sz="1200" u="sng"/>
              <a:t>visuellt</a:t>
            </a:r>
            <a:r>
              <a:rPr lang="sv-SE" sz="1200"/>
              <a:t> (t.ex. genom att läsa), andra är mer </a:t>
            </a:r>
            <a:r>
              <a:rPr lang="sv-SE" sz="1200" u="sng"/>
              <a:t>auditiva</a:t>
            </a:r>
            <a:r>
              <a:rPr lang="sv-SE" sz="1200"/>
              <a:t> (har lättare för att lyssna). Sedan är det vissa som behöver </a:t>
            </a:r>
            <a:r>
              <a:rPr lang="sv-SE" sz="1200" u="sng"/>
              <a:t>göra</a:t>
            </a:r>
            <a:r>
              <a:rPr lang="sv-SE" sz="1200"/>
              <a:t>: diskutera, prova sig fram etc. </a:t>
            </a:r>
            <a:endParaRPr/>
          </a:p>
          <a:p>
            <a:pPr marL="0" lvl="0" indent="0" algn="l" rtl="0">
              <a:spcBef>
                <a:spcPts val="423"/>
              </a:spcBef>
              <a:spcAft>
                <a:spcPts val="0"/>
              </a:spcAft>
              <a:buClr>
                <a:schemeClr val="dk1"/>
              </a:buClr>
              <a:buSzPts val="1200"/>
              <a:buFont typeface="Calibri"/>
              <a:buNone/>
            </a:pPr>
            <a:r>
              <a:rPr lang="sv-SE" sz="1200"/>
              <a:t>Ett sätt att  hantera detta är att kombinera den muntliga föredragningen (lyssna), med text på powerpointbilder (se). Och sedan också ge utrymme för reflektion och diskussion (göra).</a:t>
            </a:r>
            <a:endParaRPr/>
          </a:p>
          <a:p>
            <a:pPr marL="0" lvl="0" indent="0" algn="l" rtl="0">
              <a:spcBef>
                <a:spcPts val="634"/>
              </a:spcBef>
              <a:spcAft>
                <a:spcPts val="0"/>
              </a:spcAft>
              <a:buClr>
                <a:schemeClr val="dk1"/>
              </a:buClr>
              <a:buSzPts val="1200"/>
              <a:buFont typeface="Calibri"/>
              <a:buNone/>
            </a:pPr>
            <a:r>
              <a:rPr lang="sv-SE" sz="1200" b="1"/>
              <a:t>Variera mellan teori och praktik</a:t>
            </a:r>
            <a:br>
              <a:rPr lang="sv-SE" sz="1200" b="1"/>
            </a:br>
            <a:r>
              <a:rPr lang="sv-SE" sz="1200"/>
              <a:t>Vissa människor vill förstå världen genom att starta i konkret erfarenhet, som de sedan prövar mot teoretiska resonemang. Andra vill börja i teorierna och sedan pröva vad det innebär i praktisk tillämpning. </a:t>
            </a:r>
            <a:endParaRPr/>
          </a:p>
          <a:p>
            <a:pPr marL="0" lvl="0" indent="0" algn="l" rtl="0">
              <a:spcBef>
                <a:spcPts val="423"/>
              </a:spcBef>
              <a:spcAft>
                <a:spcPts val="0"/>
              </a:spcAft>
              <a:buClr>
                <a:schemeClr val="dk1"/>
              </a:buClr>
              <a:buSzPts val="1200"/>
              <a:buFont typeface="Calibri"/>
              <a:buNone/>
            </a:pPr>
            <a:r>
              <a:rPr lang="sv-SE" sz="1200"/>
              <a:t>Oavsett vilken sort man är, så behöver man oftast både teori och praktik för att skaffa sig förståelse för en fråga. </a:t>
            </a:r>
            <a:endParaRPr/>
          </a:p>
          <a:p>
            <a:pPr marL="0" lvl="0" indent="0" algn="l" rtl="0">
              <a:spcBef>
                <a:spcPts val="0"/>
              </a:spcBef>
              <a:spcAft>
                <a:spcPts val="0"/>
              </a:spcAft>
              <a:buNone/>
            </a:pPr>
            <a:endParaRPr/>
          </a:p>
        </p:txBody>
      </p:sp>
      <p:sp>
        <p:nvSpPr>
          <p:cNvPr id="185" name="Google Shape;185;p14: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5: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p1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16: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sv-SE"/>
              <a:t>Du som är insatt i det du vill ”sälja” är ofta väldigt kunnig kring produkten/tjänsten – eller vad det kan vara. Kanske du själv skapat den, kanske är du imponerad av prestanda och tekniska specifikationer. Det är dock vanligt att den du pratar med inte alls har ditt intresse för sådant.</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sv-SE"/>
              <a:t>”Vad är nyttan?, What’s in it for us?, So what?” är ofta de frågor som intresserar den du ska övertyga. Alltså ska du börja med att beskriva nyttan/värdet med det du vill ”sälja”. Sedan visar du fördelarna (i jämförelse med existerande lösningar, konkurrenter etc.). Allra sist kan du – ofta ganska översiktligt – berätta mera specifikt om produkten/tjänsten: om hur den skapar nyttan och fördelen du beskrivit</a:t>
            </a:r>
            <a:endParaRPr/>
          </a:p>
        </p:txBody>
      </p:sp>
      <p:sp>
        <p:nvSpPr>
          <p:cNvPr id="202" name="Google Shape;202;p16: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17: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sv-SE"/>
              <a:t>Tips om recept för ett bra framträdande</a:t>
            </a:r>
            <a:endParaRPr/>
          </a:p>
          <a:p>
            <a:pPr marL="181103" lvl="0" indent="-181103" algn="l" rtl="0">
              <a:spcBef>
                <a:spcPts val="634"/>
              </a:spcBef>
              <a:spcAft>
                <a:spcPts val="0"/>
              </a:spcAft>
              <a:buClr>
                <a:schemeClr val="dk1"/>
              </a:buClr>
              <a:buSzPts val="1200"/>
              <a:buFont typeface="Arial"/>
              <a:buChar char="•"/>
            </a:pPr>
            <a:r>
              <a:rPr lang="sv-SE"/>
              <a:t>Ett bra sakinnehåll: du har något viktigt att förmedla, nya kunskaper, insikter etc.). </a:t>
            </a:r>
            <a:endParaRPr/>
          </a:p>
          <a:p>
            <a:pPr marL="181103" lvl="0" indent="-181103" algn="l" rtl="0">
              <a:spcBef>
                <a:spcPts val="634"/>
              </a:spcBef>
              <a:spcAft>
                <a:spcPts val="0"/>
              </a:spcAft>
              <a:buClr>
                <a:schemeClr val="dk1"/>
              </a:buClr>
              <a:buSzPts val="1200"/>
              <a:buFont typeface="Arial"/>
              <a:buChar char="•"/>
            </a:pPr>
            <a:r>
              <a:rPr lang="sv-SE"/>
              <a:t>En bra struktur: det hjälper dina lyssnare att förstå sammanhanget och hur olika delar hänger samman</a:t>
            </a:r>
            <a:endParaRPr/>
          </a:p>
          <a:p>
            <a:pPr marL="181103" lvl="0" indent="-181103" algn="l" rtl="0">
              <a:spcBef>
                <a:spcPts val="634"/>
              </a:spcBef>
              <a:spcAft>
                <a:spcPts val="0"/>
              </a:spcAft>
              <a:buClr>
                <a:schemeClr val="dk1"/>
              </a:buClr>
              <a:buSzPts val="1200"/>
              <a:buFont typeface="Arial"/>
              <a:buChar char="•"/>
            </a:pPr>
            <a:r>
              <a:rPr lang="sv-SE"/>
              <a:t>Ett stort engagemang: din publik känner att du tycker att det är viktigt det som du pratar om –  att du brinner för ditt ämne. Då blir de mer intresserade och engagerade.</a:t>
            </a:r>
            <a:endParaRPr/>
          </a:p>
          <a:p>
            <a:pPr marL="181103" lvl="0" indent="-104902" algn="l" rtl="0">
              <a:spcBef>
                <a:spcPts val="634"/>
              </a:spcBef>
              <a:spcAft>
                <a:spcPts val="0"/>
              </a:spcAft>
              <a:buClr>
                <a:schemeClr val="dk1"/>
              </a:buClr>
              <a:buSzPts val="1200"/>
              <a:buFont typeface="Arial"/>
              <a:buNone/>
            </a:pPr>
            <a:endParaRPr/>
          </a:p>
          <a:p>
            <a:pPr marL="0" lvl="0" indent="0" algn="l" rtl="0">
              <a:spcBef>
                <a:spcPts val="634"/>
              </a:spcBef>
              <a:spcAft>
                <a:spcPts val="0"/>
              </a:spcAft>
              <a:buClr>
                <a:schemeClr val="dk1"/>
              </a:buClr>
              <a:buSzPts val="1200"/>
              <a:buFont typeface="Arial"/>
              <a:buNone/>
            </a:pPr>
            <a:r>
              <a:rPr lang="sv-SE"/>
              <a:t>Ställ dig gärna följande frågor:</a:t>
            </a:r>
            <a:endParaRPr/>
          </a:p>
          <a:p>
            <a:pPr marL="171450" lvl="0" indent="-171450" algn="l" rtl="0">
              <a:spcBef>
                <a:spcPts val="634"/>
              </a:spcBef>
              <a:spcAft>
                <a:spcPts val="0"/>
              </a:spcAft>
              <a:buClr>
                <a:schemeClr val="dk1"/>
              </a:buClr>
              <a:buSzPts val="1200"/>
              <a:buFont typeface="Arial"/>
              <a:buChar char="•"/>
            </a:pPr>
            <a:r>
              <a:rPr lang="sv-SE"/>
              <a:t>”Vad vill jag att de ska komma ihåg?”</a:t>
            </a:r>
            <a:endParaRPr/>
          </a:p>
          <a:p>
            <a:pPr marL="171450" lvl="0" indent="-171450" algn="l" rtl="0">
              <a:spcBef>
                <a:spcPts val="634"/>
              </a:spcBef>
              <a:spcAft>
                <a:spcPts val="0"/>
              </a:spcAft>
              <a:buClr>
                <a:schemeClr val="dk1"/>
              </a:buClr>
              <a:buSzPts val="1200"/>
              <a:buFont typeface="Arial"/>
              <a:buChar char="•"/>
            </a:pPr>
            <a:r>
              <a:rPr lang="sv-SE"/>
              <a:t>”Hur lyckas jag med detta?”</a:t>
            </a:r>
            <a:endParaRPr/>
          </a:p>
          <a:p>
            <a:pPr marL="0" lvl="0" indent="0" algn="l" rtl="0">
              <a:spcBef>
                <a:spcPts val="634"/>
              </a:spcBef>
              <a:spcAft>
                <a:spcPts val="0"/>
              </a:spcAft>
              <a:buClr>
                <a:schemeClr val="dk1"/>
              </a:buClr>
              <a:buSzPts val="1200"/>
              <a:buFont typeface="Arial"/>
              <a:buNone/>
            </a:pPr>
            <a:r>
              <a:rPr lang="sv-SE"/>
              <a:t>Ett bra tips är att ge exempel som är slående och lätta att komma ihåg. Ett exempel: Om du vill beskriva nyttan av att använda scenarioteknik är berättelsen om oljebolaget Shell lätt att minnas. De gjorde under 60-talet scenarier om bristande oljetillförsel. Kändes säkert inte så sannolikt, men skulle ha stora konsekvenser för branschen. Det blev oljekris, Shell var förberedda och klarade sig bäst i branschen.</a:t>
            </a:r>
            <a:endParaRPr/>
          </a:p>
          <a:p>
            <a:pPr marL="0" lvl="0" indent="0" algn="l" rtl="0">
              <a:spcBef>
                <a:spcPts val="634"/>
              </a:spcBef>
              <a:spcAft>
                <a:spcPts val="0"/>
              </a:spcAft>
              <a:buClr>
                <a:schemeClr val="dk1"/>
              </a:buClr>
              <a:buSzPts val="1200"/>
              <a:buFont typeface="Arial"/>
              <a:buNone/>
            </a:pPr>
            <a:endParaRPr/>
          </a:p>
          <a:p>
            <a:pPr marL="0" lvl="0" indent="0" algn="l" rtl="0">
              <a:spcBef>
                <a:spcPts val="634"/>
              </a:spcBef>
              <a:spcAft>
                <a:spcPts val="0"/>
              </a:spcAft>
              <a:buClr>
                <a:schemeClr val="dk1"/>
              </a:buClr>
              <a:buSzPts val="1200"/>
              <a:buFont typeface="Arial"/>
              <a:buNone/>
            </a:pPr>
            <a:r>
              <a:rPr lang="sv-SE"/>
              <a:t>Du får vara rolig, men ansträng dig inte för mycket! Det är sällan alla skrattar och oftast vill du att deltagarna ska minnas något viktigare än en rolig poäng. </a:t>
            </a:r>
            <a:br>
              <a:rPr lang="sv-SE"/>
            </a:br>
            <a:endParaRPr/>
          </a:p>
          <a:p>
            <a:pPr marL="0" lvl="0" indent="0" algn="l" rtl="0">
              <a:spcBef>
                <a:spcPts val="0"/>
              </a:spcBef>
              <a:spcAft>
                <a:spcPts val="0"/>
              </a:spcAft>
              <a:buNone/>
            </a:pPr>
            <a:endParaRPr/>
          </a:p>
        </p:txBody>
      </p:sp>
      <p:sp>
        <p:nvSpPr>
          <p:cNvPr id="213" name="Google Shape;213;p17: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8:notes"/>
          <p:cNvSpPr>
            <a:spLocks noGrp="1" noRot="1" noChangeAspect="1"/>
          </p:cNvSpPr>
          <p:nvPr>
            <p:ph type="sldImg" idx="2"/>
          </p:nvPr>
        </p:nvSpPr>
        <p:spPr>
          <a:xfrm>
            <a:off x="152400" y="814388"/>
            <a:ext cx="6521450" cy="3668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18:notes"/>
          <p:cNvSpPr txBox="1">
            <a:spLocks noGrp="1"/>
          </p:cNvSpPr>
          <p:nvPr>
            <p:ph type="body" idx="1"/>
          </p:nvPr>
        </p:nvSpPr>
        <p:spPr>
          <a:xfrm>
            <a:off x="496634" y="4624716"/>
            <a:ext cx="5942460" cy="5070233"/>
          </a:xfrm>
          <a:prstGeom prst="rect">
            <a:avLst/>
          </a:prstGeom>
          <a:noFill/>
          <a:ln>
            <a:noFill/>
          </a:ln>
        </p:spPr>
        <p:txBody>
          <a:bodyPr spcFirstLastPara="1" wrap="square" lIns="96575" tIns="48275" rIns="96575" bIns="48275" anchor="t" anchorCtr="0">
            <a:noAutofit/>
          </a:bodyPr>
          <a:lstStyle/>
          <a:p>
            <a:pPr marL="0" lvl="0" indent="0" algn="l" rtl="0">
              <a:spcBef>
                <a:spcPts val="0"/>
              </a:spcBef>
              <a:spcAft>
                <a:spcPts val="0"/>
              </a:spcAft>
              <a:buClr>
                <a:schemeClr val="dk1"/>
              </a:buClr>
              <a:buSzPts val="1100"/>
              <a:buFont typeface="Calibri"/>
              <a:buNone/>
            </a:pPr>
            <a:r>
              <a:rPr lang="sv-SE" sz="1100" b="1" i="1"/>
              <a:t>Begränsa textmängden </a:t>
            </a:r>
            <a:endParaRPr sz="1100"/>
          </a:p>
          <a:p>
            <a:pPr marL="0" lvl="0" indent="0" algn="l" rtl="0">
              <a:spcBef>
                <a:spcPts val="0"/>
              </a:spcBef>
              <a:spcAft>
                <a:spcPts val="0"/>
              </a:spcAft>
              <a:buClr>
                <a:schemeClr val="dk1"/>
              </a:buClr>
              <a:buSzPts val="1100"/>
              <a:buFont typeface="Calibri"/>
              <a:buNone/>
            </a:pPr>
            <a:r>
              <a:rPr lang="sv-SE" sz="1100"/>
              <a:t>Det gäller att få kursdeltagarna att se och lyssna på den som pratar. </a:t>
            </a:r>
            <a:endParaRPr/>
          </a:p>
          <a:p>
            <a:pPr marL="0" lvl="0" indent="0" algn="l" rtl="0">
              <a:spcBef>
                <a:spcPts val="211"/>
              </a:spcBef>
              <a:spcAft>
                <a:spcPts val="0"/>
              </a:spcAft>
              <a:buClr>
                <a:schemeClr val="dk1"/>
              </a:buClr>
              <a:buSzPts val="1100"/>
              <a:buFont typeface="Calibri"/>
              <a:buNone/>
            </a:pPr>
            <a:r>
              <a:rPr lang="sv-SE" sz="1100"/>
              <a:t>Bilderna har inget egenvärde i sig, de ska bara förstärka det som du vill förmedla i din genomgång. Bilderna bör därför bara innehålla några få nyckelord eller nyckelmeningar.</a:t>
            </a:r>
            <a:endParaRPr/>
          </a:p>
          <a:p>
            <a:pPr marL="0" lvl="0" indent="0" algn="l" rtl="0">
              <a:spcBef>
                <a:spcPts val="211"/>
              </a:spcBef>
              <a:spcAft>
                <a:spcPts val="0"/>
              </a:spcAft>
              <a:buClr>
                <a:schemeClr val="dk1"/>
              </a:buClr>
              <a:buSzPts val="1100"/>
              <a:buFont typeface="Calibri"/>
              <a:buNone/>
            </a:pPr>
            <a:r>
              <a:rPr lang="sv-SE" sz="1100"/>
              <a:t>De två exemplen ovan åskådliggör vikten av att koncentrera budskapet på bilderna. Uppmaningen ”Skriv bara nyckelord” sitter kvar i minnet på ett helt annat sätt än den längre texten. Den information som skalats bort kan istället ingå i den muntliga informationen.</a:t>
            </a:r>
            <a:endParaRPr/>
          </a:p>
          <a:p>
            <a:pPr marL="0" lvl="0" indent="0" algn="l" rtl="0">
              <a:spcBef>
                <a:spcPts val="211"/>
              </a:spcBef>
              <a:spcAft>
                <a:spcPts val="0"/>
              </a:spcAft>
              <a:buClr>
                <a:schemeClr val="dk1"/>
              </a:buClr>
              <a:buSzPts val="1100"/>
              <a:buFont typeface="Calibri"/>
              <a:buNone/>
            </a:pPr>
            <a:endParaRPr sz="1100" b="1" i="1"/>
          </a:p>
          <a:p>
            <a:pPr marL="0" lvl="0" indent="0" algn="l" rtl="0">
              <a:spcBef>
                <a:spcPts val="0"/>
              </a:spcBef>
              <a:spcAft>
                <a:spcPts val="0"/>
              </a:spcAft>
              <a:buClr>
                <a:schemeClr val="dk1"/>
              </a:buClr>
              <a:buSzPts val="1100"/>
              <a:buFont typeface="Calibri"/>
              <a:buNone/>
            </a:pPr>
            <a:r>
              <a:rPr lang="sv-SE" sz="1100" b="1" i="1"/>
              <a:t>Stor stil</a:t>
            </a:r>
            <a:endParaRPr sz="1100"/>
          </a:p>
          <a:p>
            <a:pPr marL="0" lvl="0" indent="0" algn="l" rtl="0">
              <a:spcBef>
                <a:spcPts val="0"/>
              </a:spcBef>
              <a:spcAft>
                <a:spcPts val="0"/>
              </a:spcAft>
              <a:buClr>
                <a:schemeClr val="dk1"/>
              </a:buClr>
              <a:buSzPts val="1100"/>
              <a:buFont typeface="Calibri"/>
              <a:buNone/>
            </a:pPr>
            <a:r>
              <a:rPr lang="sv-SE" sz="1100"/>
              <a:t>Kursdeltagarna ska inte behöva anstränga sig för att läsa texten på bilden. Också de som sitter längst bak </a:t>
            </a:r>
            <a:br>
              <a:rPr lang="sv-SE" sz="1100"/>
            </a:br>
            <a:r>
              <a:rPr lang="sv-SE" sz="1100"/>
              <a:t>ska lätt kunna se vad som står på bilden. Stilen på brödtexten bör därför inte vara mindre än 20-24 punkter. </a:t>
            </a:r>
            <a:br>
              <a:rPr lang="sv-SE" sz="1100"/>
            </a:br>
            <a:r>
              <a:rPr lang="sv-SE" sz="1100"/>
              <a:t>I en stor lokal kan det finnas skäl att gå upp ytterligare i storlek.</a:t>
            </a:r>
            <a:endParaRPr/>
          </a:p>
          <a:p>
            <a:pPr marL="0" lvl="0" indent="0" algn="l" rtl="0">
              <a:spcBef>
                <a:spcPts val="0"/>
              </a:spcBef>
              <a:spcAft>
                <a:spcPts val="0"/>
              </a:spcAft>
              <a:buClr>
                <a:schemeClr val="dk1"/>
              </a:buClr>
              <a:buSzPts val="1100"/>
              <a:buFont typeface="Calibri"/>
              <a:buNone/>
            </a:pPr>
            <a:endParaRPr sz="1100" b="1" i="1"/>
          </a:p>
          <a:p>
            <a:pPr marL="0" lvl="0" indent="0" algn="l" rtl="0">
              <a:spcBef>
                <a:spcPts val="0"/>
              </a:spcBef>
              <a:spcAft>
                <a:spcPts val="0"/>
              </a:spcAft>
              <a:buClr>
                <a:schemeClr val="dk1"/>
              </a:buClr>
              <a:buSzPts val="1100"/>
              <a:buFont typeface="Calibri"/>
              <a:buNone/>
            </a:pPr>
            <a:r>
              <a:rPr lang="sv-SE" sz="1100" b="1" i="1"/>
              <a:t>Enhetlig utformning</a:t>
            </a:r>
            <a:endParaRPr sz="1100"/>
          </a:p>
          <a:p>
            <a:pPr marL="0" lvl="0" indent="0" algn="l" rtl="0">
              <a:spcBef>
                <a:spcPts val="0"/>
              </a:spcBef>
              <a:spcAft>
                <a:spcPts val="0"/>
              </a:spcAft>
              <a:buClr>
                <a:schemeClr val="dk1"/>
              </a:buClr>
              <a:buSzPts val="1100"/>
              <a:buFont typeface="Calibri"/>
              <a:buNone/>
            </a:pPr>
            <a:r>
              <a:rPr lang="sv-SE" sz="1100"/>
              <a:t>Bilderna ska hjälpa deltagarna att koncentrera sig på din föredragning, de ska inte konkurrera med den. </a:t>
            </a:r>
            <a:br>
              <a:rPr lang="sv-SE" sz="1100"/>
            </a:br>
            <a:r>
              <a:rPr lang="sv-SE" sz="1100"/>
              <a:t>Satsa därför på en enhetlig och lugn utformning. Var försiktig med att blanda typsnitt, bokstavsstorlekar och färger på bilderna. Var också sparsam med animeringar och rörelseeffekter.</a:t>
            </a:r>
            <a:endParaRPr/>
          </a:p>
          <a:p>
            <a:pPr marL="0" lvl="0" indent="0" algn="l" rtl="0">
              <a:spcBef>
                <a:spcPts val="423"/>
              </a:spcBef>
              <a:spcAft>
                <a:spcPts val="0"/>
              </a:spcAft>
              <a:buClr>
                <a:schemeClr val="dk1"/>
              </a:buClr>
              <a:buSzPts val="1100"/>
              <a:buFont typeface="Calibri"/>
              <a:buNone/>
            </a:pPr>
            <a:endParaRPr sz="1100"/>
          </a:p>
          <a:p>
            <a:pPr marL="0" lvl="0" indent="0" algn="l" rtl="0">
              <a:spcBef>
                <a:spcPts val="0"/>
              </a:spcBef>
              <a:spcAft>
                <a:spcPts val="0"/>
              </a:spcAft>
              <a:buClr>
                <a:schemeClr val="dk1"/>
              </a:buClr>
              <a:buSzPts val="1300"/>
              <a:buFont typeface="Calibri"/>
              <a:buNone/>
            </a:pPr>
            <a:endParaRPr sz="1300"/>
          </a:p>
          <a:p>
            <a:pPr marL="0" lvl="0" indent="0" algn="l" rtl="0">
              <a:spcBef>
                <a:spcPts val="0"/>
              </a:spcBef>
              <a:spcAft>
                <a:spcPts val="0"/>
              </a:spcAft>
              <a:buClr>
                <a:schemeClr val="dk1"/>
              </a:buClr>
              <a:buSzPts val="1200"/>
              <a:buFont typeface="Calibri"/>
              <a:buNone/>
            </a:pPr>
            <a:endParaRPr b="1"/>
          </a:p>
        </p:txBody>
      </p:sp>
      <p:sp>
        <p:nvSpPr>
          <p:cNvPr id="222" name="Google Shape;222;p18:notes"/>
          <p:cNvSpPr txBox="1">
            <a:spLocks noGrp="1"/>
          </p:cNvSpPr>
          <p:nvPr>
            <p:ph type="sldNum" idx="12"/>
          </p:nvPr>
        </p:nvSpPr>
        <p:spPr>
          <a:xfrm>
            <a:off x="3900799" y="9514531"/>
            <a:ext cx="2984183" cy="502595"/>
          </a:xfrm>
          <a:prstGeom prst="rect">
            <a:avLst/>
          </a:prstGeom>
          <a:noFill/>
          <a:ln>
            <a:noFill/>
          </a:ln>
        </p:spPr>
        <p:txBody>
          <a:bodyPr spcFirstLastPara="1" wrap="square" lIns="96575" tIns="48275" rIns="96575" bIns="48275" anchor="b" anchorCtr="0">
            <a:noAutofit/>
          </a:bodyPr>
          <a:lstStyle/>
          <a:p>
            <a:pPr marL="0" lvl="0" indent="0" algn="r" rtl="0">
              <a:spcBef>
                <a:spcPts val="0"/>
              </a:spcBef>
              <a:spcAft>
                <a:spcPts val="0"/>
              </a:spcAft>
              <a:buClr>
                <a:schemeClr val="dk1"/>
              </a:buClr>
              <a:buSzPts val="1200"/>
              <a:buFont typeface="Times New Roman"/>
              <a:buNone/>
            </a:pPr>
            <a:fld id="{00000000-1234-1234-1234-123412341234}" type="slidenum">
              <a:rPr lang="sv-SE"/>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19: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181103" lvl="0" indent="-111252" algn="l" rtl="0">
              <a:spcBef>
                <a:spcPts val="0"/>
              </a:spcBef>
              <a:spcAft>
                <a:spcPts val="0"/>
              </a:spcAft>
              <a:buClr>
                <a:schemeClr val="dk1"/>
              </a:buClr>
              <a:buSzPts val="1100"/>
              <a:buFont typeface="Arial"/>
              <a:buNone/>
            </a:pPr>
            <a:endParaRPr sz="1200"/>
          </a:p>
          <a:p>
            <a:pPr marL="0" lvl="0" indent="0" algn="l" rtl="0">
              <a:spcBef>
                <a:spcPts val="423"/>
              </a:spcBef>
              <a:spcAft>
                <a:spcPts val="0"/>
              </a:spcAft>
              <a:buClr>
                <a:schemeClr val="dk1"/>
              </a:buClr>
              <a:buSzPts val="1200"/>
              <a:buFont typeface="Calibri"/>
              <a:buNone/>
            </a:pPr>
            <a:endParaRPr sz="1200"/>
          </a:p>
          <a:p>
            <a:pPr marL="0" lvl="0" indent="0" algn="l" rtl="0">
              <a:spcBef>
                <a:spcPts val="0"/>
              </a:spcBef>
              <a:spcAft>
                <a:spcPts val="0"/>
              </a:spcAft>
              <a:buClr>
                <a:schemeClr val="dk1"/>
              </a:buClr>
              <a:buSzPts val="1200"/>
              <a:buFont typeface="Calibri"/>
              <a:buNone/>
            </a:pPr>
            <a:r>
              <a:rPr lang="sv-SE" sz="1200" b="1" i="1"/>
              <a:t> </a:t>
            </a:r>
            <a:endParaRPr sz="1200"/>
          </a:p>
          <a:p>
            <a:pPr marL="0" lvl="0" indent="0" algn="l" rtl="0">
              <a:spcBef>
                <a:spcPts val="0"/>
              </a:spcBef>
              <a:spcAft>
                <a:spcPts val="0"/>
              </a:spcAft>
              <a:buNone/>
            </a:pPr>
            <a:endParaRPr/>
          </a:p>
        </p:txBody>
      </p:sp>
      <p:sp>
        <p:nvSpPr>
          <p:cNvPr id="231" name="Google Shape;231;p19: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2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20: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sv-SE"/>
              <a:t>Det är ofta bra att avsluta sina presentationer med frågor av det slag som finns på bilden. Det ger dig som presentatör en möjlighet att förstå hur ditt budskap gått fram, samtidigt som du kan få möjlighet att fråga vidare och/eller förtydliga ditt budskap.</a:t>
            </a:r>
            <a:endParaRPr/>
          </a:p>
          <a:p>
            <a:pPr marL="0" lvl="0" indent="0" algn="l" rtl="0">
              <a:spcBef>
                <a:spcPts val="0"/>
              </a:spcBef>
              <a:spcAft>
                <a:spcPts val="0"/>
              </a:spcAft>
              <a:buNone/>
            </a:pPr>
            <a:endParaRPr/>
          </a:p>
        </p:txBody>
      </p:sp>
      <p:sp>
        <p:nvSpPr>
          <p:cNvPr id="239" name="Google Shape;239;p20: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21: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p2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22: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p2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23: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sv-SE"/>
              <a:t>Tänk er att ni under en hissresa ska berätta för någon om ert projekt! Syftet är inte att sälja – utan att väcka intresse för fortsatt samtal!</a:t>
            </a:r>
            <a:endParaRPr/>
          </a:p>
          <a:p>
            <a:pPr marL="0" lvl="0" indent="0" algn="l" rtl="0">
              <a:spcBef>
                <a:spcPts val="0"/>
              </a:spcBef>
              <a:spcAft>
                <a:spcPts val="0"/>
              </a:spcAft>
              <a:buNone/>
            </a:pPr>
            <a:endParaRPr/>
          </a:p>
        </p:txBody>
      </p:sp>
      <p:sp>
        <p:nvSpPr>
          <p:cNvPr id="261" name="Google Shape;261;p23: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24:notes"/>
          <p:cNvSpPr>
            <a:spLocks noGrp="1" noRot="1" noChangeAspect="1"/>
          </p:cNvSpPr>
          <p:nvPr>
            <p:ph type="sldImg" idx="2"/>
          </p:nvPr>
        </p:nvSpPr>
        <p:spPr>
          <a:xfrm>
            <a:off x="152400" y="1360488"/>
            <a:ext cx="6521450" cy="3668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24:notes"/>
          <p:cNvSpPr txBox="1">
            <a:spLocks noGrp="1"/>
          </p:cNvSpPr>
          <p:nvPr>
            <p:ph type="body" idx="1"/>
          </p:nvPr>
        </p:nvSpPr>
        <p:spPr>
          <a:xfrm>
            <a:off x="682281" y="5232906"/>
            <a:ext cx="5461437" cy="4281625"/>
          </a:xfrm>
          <a:prstGeom prst="rect">
            <a:avLst/>
          </a:prstGeom>
          <a:noFill/>
          <a:ln>
            <a:noFill/>
          </a:ln>
        </p:spPr>
        <p:txBody>
          <a:bodyPr spcFirstLastPara="1" wrap="square" lIns="96550" tIns="48250" rIns="96550" bIns="48250" anchor="t" anchorCtr="0">
            <a:noAutofit/>
          </a:bodyPr>
          <a:lstStyle/>
          <a:p>
            <a:pPr marL="0" lvl="0" indent="0" algn="l" rtl="0">
              <a:spcBef>
                <a:spcPts val="0"/>
              </a:spcBef>
              <a:spcAft>
                <a:spcPts val="0"/>
              </a:spcAft>
              <a:buClr>
                <a:srgbClr val="595959"/>
              </a:buClr>
              <a:buSzPts val="1200"/>
              <a:buFont typeface="Calibri"/>
              <a:buNone/>
            </a:pPr>
            <a:r>
              <a:rPr lang="sv-SE">
                <a:solidFill>
                  <a:srgbClr val="595959"/>
                </a:solidFill>
              </a:rPr>
              <a:t>Så här kan du/ni arbeta med detta: </a:t>
            </a:r>
            <a:endParaRPr/>
          </a:p>
          <a:p>
            <a:pPr marL="0" lvl="0" indent="0" algn="l" rtl="0">
              <a:spcBef>
                <a:spcPts val="0"/>
              </a:spcBef>
              <a:spcAft>
                <a:spcPts val="0"/>
              </a:spcAft>
              <a:buClr>
                <a:srgbClr val="595959"/>
              </a:buClr>
              <a:buSzPts val="1200"/>
              <a:buFont typeface="Lato"/>
              <a:buChar char="-"/>
            </a:pPr>
            <a:r>
              <a:rPr lang="sv-SE">
                <a:solidFill>
                  <a:srgbClr val="595959"/>
                </a:solidFill>
              </a:rPr>
              <a:t>Gör en beskrivning på några rader (enskilt arbete, 5 min)</a:t>
            </a:r>
            <a:endParaRPr/>
          </a:p>
          <a:p>
            <a:pPr marL="0" marR="0" lvl="0" indent="0" algn="l" rtl="0">
              <a:lnSpc>
                <a:spcPct val="100000"/>
              </a:lnSpc>
              <a:spcBef>
                <a:spcPts val="0"/>
              </a:spcBef>
              <a:spcAft>
                <a:spcPts val="0"/>
              </a:spcAft>
              <a:buClr>
                <a:srgbClr val="595959"/>
              </a:buClr>
              <a:buSzPts val="1200"/>
              <a:buFont typeface="Lato"/>
              <a:buChar char="-"/>
            </a:pPr>
            <a:r>
              <a:rPr lang="sv-SE">
                <a:solidFill>
                  <a:srgbClr val="595959"/>
                </a:solidFill>
              </a:rPr>
              <a:t>Jobba vidare i grupp/grupper, ela era beskrivningar med  varandra, kommentera varandras och skriv ihop er färdiga pitch (20 – 45 min)</a:t>
            </a:r>
            <a:endParaRPr/>
          </a:p>
          <a:p>
            <a:pPr marL="0" marR="0" lvl="0" indent="0" algn="l" rtl="0">
              <a:lnSpc>
                <a:spcPct val="100000"/>
              </a:lnSpc>
              <a:spcBef>
                <a:spcPts val="0"/>
              </a:spcBef>
              <a:spcAft>
                <a:spcPts val="0"/>
              </a:spcAft>
              <a:buClr>
                <a:srgbClr val="595959"/>
              </a:buClr>
              <a:buSzPts val="1200"/>
              <a:buFont typeface="Lato"/>
              <a:buChar char="-"/>
            </a:pPr>
            <a:r>
              <a:rPr lang="sv-SE">
                <a:solidFill>
                  <a:srgbClr val="595959"/>
                </a:solidFill>
              </a:rPr>
              <a:t> Presentera! (1 minut per pitch)</a:t>
            </a:r>
            <a:endParaRPr/>
          </a:p>
          <a:p>
            <a:pPr marL="0" marR="0" lvl="0" indent="0" algn="l" rtl="0">
              <a:lnSpc>
                <a:spcPct val="100000"/>
              </a:lnSpc>
              <a:spcBef>
                <a:spcPts val="0"/>
              </a:spcBef>
              <a:spcAft>
                <a:spcPts val="0"/>
              </a:spcAft>
              <a:buClr>
                <a:schemeClr val="dk1"/>
              </a:buClr>
              <a:buSzPts val="1200"/>
              <a:buFont typeface="Lato"/>
              <a:buNone/>
            </a:pPr>
            <a:endParaRPr/>
          </a:p>
        </p:txBody>
      </p:sp>
      <p:sp>
        <p:nvSpPr>
          <p:cNvPr id="271" name="Google Shape;271;p24:notes"/>
          <p:cNvSpPr txBox="1">
            <a:spLocks noGrp="1"/>
          </p:cNvSpPr>
          <p:nvPr>
            <p:ph type="sldNum" idx="12"/>
          </p:nvPr>
        </p:nvSpPr>
        <p:spPr>
          <a:xfrm>
            <a:off x="3865728" y="10330160"/>
            <a:ext cx="2958677" cy="544334"/>
          </a:xfrm>
          <a:prstGeom prst="rect">
            <a:avLst/>
          </a:prstGeom>
          <a:noFill/>
          <a:ln>
            <a:noFill/>
          </a:ln>
        </p:spPr>
        <p:txBody>
          <a:bodyPr spcFirstLastPara="1" wrap="square" lIns="96550" tIns="48250" rIns="96550" bIns="48250" anchor="b" anchorCtr="0">
            <a:noAutofit/>
          </a:bodyPr>
          <a:lstStyle/>
          <a:p>
            <a:pPr marL="0" lvl="0" indent="0" algn="r" rtl="0">
              <a:spcBef>
                <a:spcPts val="0"/>
              </a:spcBef>
              <a:spcAft>
                <a:spcPts val="0"/>
              </a:spcAft>
              <a:buClr>
                <a:schemeClr val="dk1"/>
              </a:buClr>
              <a:buSzPts val="1200"/>
              <a:buFont typeface="Times New Roman"/>
              <a:buNone/>
            </a:pPr>
            <a:fld id="{00000000-1234-1234-1234-123412341234}" type="slidenum">
              <a:rPr lang="sv-SE">
                <a:solidFill>
                  <a:schemeClr val="dk1"/>
                </a:solidFill>
                <a:latin typeface="Times New Roman"/>
                <a:ea typeface="Times New Roman"/>
                <a:cs typeface="Times New Roman"/>
                <a:sym typeface="Times New Roman"/>
              </a:rPr>
              <a:t>24</a:t>
            </a:fld>
            <a:endParaRPr>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5:notes"/>
          <p:cNvSpPr>
            <a:spLocks noGrp="1" noRot="1" noChangeAspect="1"/>
          </p:cNvSpPr>
          <p:nvPr>
            <p:ph type="sldImg" idx="2"/>
          </p:nvPr>
        </p:nvSpPr>
        <p:spPr>
          <a:xfrm>
            <a:off x="439738" y="1252538"/>
            <a:ext cx="6007100" cy="33797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25:notes"/>
          <p:cNvSpPr txBox="1">
            <a:spLocks noGrp="1"/>
          </p:cNvSpPr>
          <p:nvPr>
            <p:ph type="body" idx="1"/>
          </p:nvPr>
        </p:nvSpPr>
        <p:spPr>
          <a:xfrm>
            <a:off x="688658" y="4820741"/>
            <a:ext cx="5509260" cy="3944243"/>
          </a:xfrm>
          <a:prstGeom prst="rect">
            <a:avLst/>
          </a:prstGeom>
          <a:noFill/>
          <a:ln>
            <a:noFill/>
          </a:ln>
        </p:spPr>
        <p:txBody>
          <a:bodyPr spcFirstLastPara="1" wrap="square" lIns="96575" tIns="48275" rIns="96575" bIns="4827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80" name="Google Shape;280;p25:notes"/>
          <p:cNvSpPr txBox="1">
            <a:spLocks noGrp="1"/>
          </p:cNvSpPr>
          <p:nvPr>
            <p:ph type="sldNum" idx="12"/>
          </p:nvPr>
        </p:nvSpPr>
        <p:spPr>
          <a:xfrm>
            <a:off x="3900799" y="9514531"/>
            <a:ext cx="2984183" cy="502595"/>
          </a:xfrm>
          <a:prstGeom prst="rect">
            <a:avLst/>
          </a:prstGeom>
          <a:noFill/>
          <a:ln>
            <a:noFill/>
          </a:ln>
        </p:spPr>
        <p:txBody>
          <a:bodyPr spcFirstLastPara="1" wrap="square" lIns="96575" tIns="48275" rIns="96575" bIns="48275" anchor="b" anchorCtr="0">
            <a:noAutofit/>
          </a:bodyPr>
          <a:lstStyle/>
          <a:p>
            <a:pPr marL="0" lvl="0" indent="0" algn="r" rtl="0">
              <a:spcBef>
                <a:spcPts val="0"/>
              </a:spcBef>
              <a:spcAft>
                <a:spcPts val="0"/>
              </a:spcAft>
              <a:buClr>
                <a:schemeClr val="dk1"/>
              </a:buClr>
              <a:buSzPts val="1200"/>
              <a:buFont typeface="Times New Roman"/>
              <a:buNone/>
            </a:pPr>
            <a:fld id="{00000000-1234-1234-1234-123412341234}" type="slidenum">
              <a:rPr lang="sv-SE"/>
              <a:t>25</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5: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6:notes"/>
          <p:cNvSpPr>
            <a:spLocks noGrp="1" noRot="1" noChangeAspect="1"/>
          </p:cNvSpPr>
          <p:nvPr>
            <p:ph type="sldImg" idx="2"/>
          </p:nvPr>
        </p:nvSpPr>
        <p:spPr>
          <a:xfrm>
            <a:off x="439738" y="1252538"/>
            <a:ext cx="6007100" cy="33797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6:notes"/>
          <p:cNvSpPr txBox="1">
            <a:spLocks noGrp="1"/>
          </p:cNvSpPr>
          <p:nvPr>
            <p:ph type="sldNum" idx="12"/>
          </p:nvPr>
        </p:nvSpPr>
        <p:spPr>
          <a:xfrm>
            <a:off x="3900799" y="9514531"/>
            <a:ext cx="2984183" cy="502595"/>
          </a:xfrm>
          <a:prstGeom prst="rect">
            <a:avLst/>
          </a:prstGeom>
          <a:noFill/>
          <a:ln>
            <a:noFill/>
          </a:ln>
        </p:spPr>
        <p:txBody>
          <a:bodyPr spcFirstLastPara="1" wrap="square" lIns="96575" tIns="48275" rIns="96575" bIns="48275" anchor="b" anchorCtr="0">
            <a:noAutofit/>
          </a:bodyPr>
          <a:lstStyle/>
          <a:p>
            <a:pPr marL="0" lvl="0" indent="0" algn="r" rtl="0">
              <a:spcBef>
                <a:spcPts val="0"/>
              </a:spcBef>
              <a:spcAft>
                <a:spcPts val="0"/>
              </a:spcAft>
              <a:buClr>
                <a:schemeClr val="dk1"/>
              </a:buClr>
              <a:buSzPts val="1200"/>
              <a:buFont typeface="Times New Roman"/>
              <a:buNone/>
            </a:pPr>
            <a:fld id="{00000000-1234-1234-1234-123412341234}" type="slidenum">
              <a:rPr lang="sv-SE"/>
              <a:t>6</a:t>
            </a:fld>
            <a:endParaRPr/>
          </a:p>
        </p:txBody>
      </p:sp>
      <p:sp>
        <p:nvSpPr>
          <p:cNvPr id="119" name="Google Shape;119;p6:notes"/>
          <p:cNvSpPr txBox="1">
            <a:spLocks noGrp="1"/>
          </p:cNvSpPr>
          <p:nvPr>
            <p:ph type="body" idx="1"/>
          </p:nvPr>
        </p:nvSpPr>
        <p:spPr>
          <a:xfrm>
            <a:off x="688658" y="4820741"/>
            <a:ext cx="5509260" cy="3944243"/>
          </a:xfrm>
          <a:prstGeom prst="rect">
            <a:avLst/>
          </a:prstGeom>
          <a:noFill/>
          <a:ln>
            <a:noFill/>
          </a:ln>
        </p:spPr>
        <p:txBody>
          <a:bodyPr spcFirstLastPara="1" wrap="square" lIns="96575" tIns="48275" rIns="96575" bIns="48275" anchor="t" anchorCtr="0">
            <a:noAutofit/>
          </a:bodyPr>
          <a:lstStyle/>
          <a:p>
            <a:pPr marL="0" lvl="0" indent="0" algn="l" rtl="0">
              <a:spcBef>
                <a:spcPts val="0"/>
              </a:spcBef>
              <a:spcAft>
                <a:spcPts val="0"/>
              </a:spcAft>
              <a:buClr>
                <a:schemeClr val="dk1"/>
              </a:buClr>
              <a:buSzPts val="1200"/>
              <a:buFont typeface="Calibri"/>
              <a:buNone/>
            </a:pPr>
            <a:r>
              <a:rPr lang="sv-SE"/>
              <a:t>Vilka lyssnare vill du ha?</a:t>
            </a:r>
            <a:endParaRPr/>
          </a:p>
          <a:p>
            <a:pPr marL="0" lvl="0" indent="0" algn="l" rtl="0">
              <a:spcBef>
                <a:spcPts val="0"/>
              </a:spcBef>
              <a:spcAft>
                <a:spcPts val="0"/>
              </a:spcAft>
              <a:buClr>
                <a:schemeClr val="dk1"/>
              </a:buClr>
              <a:buSzPts val="1200"/>
              <a:buFont typeface="Calibri"/>
              <a:buNone/>
            </a:pPr>
            <a:r>
              <a:rPr lang="sv-SE"/>
              <a:t>Ett lite udda förslag till övning, arbeta individuellt: gör en tipslista på temat ”Så lägger jag upp min presentation för att få alla att somna!”</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sv-SE"/>
              <a:t>Om ni vill, gör ni sedan motsvarande övning med utmaningen att hålla alla vakna och engagerade. Men det kanske inte behövs.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7: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p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8: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9: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600"/>
              <a:buFont typeface="Calibri"/>
              <a:buNone/>
            </a:pPr>
            <a:r>
              <a:rPr lang="sv-SE" sz="1600" b="1"/>
              <a:t>Ta </a:t>
            </a:r>
            <a:r>
              <a:rPr lang="sv-SE" sz="1200" b="1"/>
              <a:t>reda på så mycket du kan om gruppen du ska prata för: </a:t>
            </a:r>
            <a:r>
              <a:rPr lang="sv-SE" sz="1200"/>
              <a:t>Vilka är de? Hur många? Varför är de här för att lyssna på dig? Vad vill de veta? Vad kan de redan om ditt ämne? </a:t>
            </a:r>
            <a:endParaRPr/>
          </a:p>
          <a:p>
            <a:pPr marL="0" lvl="0" indent="0" algn="l" rtl="0">
              <a:lnSpc>
                <a:spcPct val="110000"/>
              </a:lnSpc>
              <a:spcBef>
                <a:spcPts val="423"/>
              </a:spcBef>
              <a:spcAft>
                <a:spcPts val="0"/>
              </a:spcAft>
              <a:buClr>
                <a:schemeClr val="dk1"/>
              </a:buClr>
              <a:buSzPts val="1200"/>
              <a:buFont typeface="Calibri"/>
              <a:buNone/>
            </a:pPr>
            <a:r>
              <a:rPr lang="sv-SE" sz="1200" b="1"/>
              <a:t>Kolla hur lokalen ser ut: </a:t>
            </a:r>
            <a:r>
              <a:rPr lang="sv-SE" sz="1200"/>
              <a:t>Hur stor är den – fungerar det för gruppens storlek? Hur är den möblerad? </a:t>
            </a:r>
            <a:br>
              <a:rPr lang="sv-SE" sz="1200"/>
            </a:br>
            <a:r>
              <a:rPr lang="sv-SE" sz="1200"/>
              <a:t>Kan du möblera om den så att den passar bättre för ditt sätt att jobba? (Biosittning signalerar passivt lyssnande, möblering i ”öar” där deltagarna är indelade i grupper med en grupp vid varje bord signalerar mer deltagaraktivitet).</a:t>
            </a:r>
            <a:endParaRPr/>
          </a:p>
          <a:p>
            <a:pPr marL="0" lvl="0" indent="0" algn="l" rtl="0">
              <a:lnSpc>
                <a:spcPct val="110000"/>
              </a:lnSpc>
              <a:spcBef>
                <a:spcPts val="423"/>
              </a:spcBef>
              <a:spcAft>
                <a:spcPts val="0"/>
              </a:spcAft>
              <a:buClr>
                <a:schemeClr val="dk1"/>
              </a:buClr>
              <a:buSzPts val="1200"/>
              <a:buFont typeface="Calibri"/>
              <a:buNone/>
            </a:pPr>
            <a:r>
              <a:rPr lang="sv-SE" sz="1200" b="1"/>
              <a:t>Ta reda på vilka hjälpmedel som finns</a:t>
            </a:r>
            <a:r>
              <a:rPr lang="sv-SE" sz="1200"/>
              <a:t>: projektor (VGA, HDMI), whiteboard, blädderblock etc.</a:t>
            </a:r>
            <a:endParaRPr/>
          </a:p>
          <a:p>
            <a:pPr marL="0" lvl="0" indent="0" algn="l" rtl="0">
              <a:lnSpc>
                <a:spcPct val="110000"/>
              </a:lnSpc>
              <a:spcBef>
                <a:spcPts val="423"/>
              </a:spcBef>
              <a:spcAft>
                <a:spcPts val="0"/>
              </a:spcAft>
              <a:buClr>
                <a:schemeClr val="dk1"/>
              </a:buClr>
              <a:buSzPts val="1200"/>
              <a:buFont typeface="Calibri"/>
              <a:buNone/>
            </a:pPr>
            <a:r>
              <a:rPr lang="sv-SE" sz="1200" b="1"/>
              <a:t>Börja planera ditt framförande i god tid:  </a:t>
            </a:r>
            <a:r>
              <a:rPr lang="sv-SE" sz="1200"/>
              <a:t>Tänk igenom – vad vill du åstadkomma och  vad behöver du för att göra det. </a:t>
            </a:r>
            <a:br>
              <a:rPr lang="sv-SE" sz="1200"/>
            </a:br>
            <a:r>
              <a:rPr lang="sv-SE" sz="1200"/>
              <a:t>- Kanske behöver du </a:t>
            </a:r>
            <a:r>
              <a:rPr lang="sv-SE" sz="1200" u="sng"/>
              <a:t>mer kunskaper </a:t>
            </a:r>
            <a:r>
              <a:rPr lang="sv-SE" sz="1200"/>
              <a:t>– då behöver du tid för att ta reda på om ditt ämne. </a:t>
            </a:r>
            <a:br>
              <a:rPr lang="sv-SE" sz="1200"/>
            </a:br>
            <a:r>
              <a:rPr lang="sv-SE" sz="1200"/>
              <a:t>- Kanske vill du </a:t>
            </a:r>
            <a:r>
              <a:rPr lang="sv-SE" sz="1200" u="sng"/>
              <a:t>skapa aktivitet </a:t>
            </a:r>
            <a:r>
              <a:rPr lang="sv-SE" sz="1200"/>
              <a:t>för ökat engagemang hos deltagarna eller ökad trygghet i gruppen</a:t>
            </a:r>
            <a:br>
              <a:rPr lang="sv-SE" sz="1200"/>
            </a:br>
            <a:r>
              <a:rPr lang="sv-SE" sz="1200"/>
              <a:t>och då behöver du tid för att tänka igenom lämpliga metoder.</a:t>
            </a:r>
            <a:br>
              <a:rPr lang="sv-SE" sz="1200"/>
            </a:br>
            <a:endParaRPr sz="1200"/>
          </a:p>
          <a:p>
            <a:pPr marL="0" lvl="0" indent="0" algn="l" rtl="0">
              <a:spcBef>
                <a:spcPts val="0"/>
              </a:spcBef>
              <a:spcAft>
                <a:spcPts val="0"/>
              </a:spcAft>
              <a:buNone/>
            </a:pPr>
            <a:endParaRPr/>
          </a:p>
        </p:txBody>
      </p:sp>
      <p:sp>
        <p:nvSpPr>
          <p:cNvPr id="140" name="Google Shape;140;p9: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Rubrikbild">
  <p:cSld name="Rubrikbild">
    <p:spTree>
      <p:nvGrpSpPr>
        <p:cNvPr id="1" name="Shape 10"/>
        <p:cNvGrpSpPr/>
        <p:nvPr/>
      </p:nvGrpSpPr>
      <p:grpSpPr>
        <a:xfrm>
          <a:off x="0" y="0"/>
          <a:ext cx="0" cy="0"/>
          <a:chOff x="0" y="0"/>
          <a:chExt cx="0" cy="0"/>
        </a:xfrm>
      </p:grpSpPr>
      <p:sp>
        <p:nvSpPr>
          <p:cNvPr id="11" name="Google Shape;11;p27"/>
          <p:cNvSpPr>
            <a:spLocks noGrp="1"/>
          </p:cNvSpPr>
          <p:nvPr>
            <p:ph type="pic" idx="2"/>
          </p:nvPr>
        </p:nvSpPr>
        <p:spPr>
          <a:xfrm>
            <a:off x="0" y="0"/>
            <a:ext cx="12192000" cy="5805264"/>
          </a:xfrm>
          <a:prstGeom prst="rect">
            <a:avLst/>
          </a:prstGeom>
          <a:noFill/>
          <a:ln>
            <a:noFill/>
          </a:ln>
        </p:spPr>
      </p:sp>
      <p:sp>
        <p:nvSpPr>
          <p:cNvPr id="12" name="Google Shape;12;p27"/>
          <p:cNvSpPr txBox="1">
            <a:spLocks noGrp="1"/>
          </p:cNvSpPr>
          <p:nvPr>
            <p:ph type="ctrTitle"/>
          </p:nvPr>
        </p:nvSpPr>
        <p:spPr>
          <a:xfrm>
            <a:off x="1103445" y="3995200"/>
            <a:ext cx="7488832" cy="1296144"/>
          </a:xfrm>
          <a:prstGeom prst="rect">
            <a:avLst/>
          </a:prstGeom>
          <a:solidFill>
            <a:srgbClr val="000000">
              <a:alpha val="54901"/>
            </a:srgbClr>
          </a:solid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3600" b="0" i="0" u="none" strike="noStrike" cap="none">
                <a:solidFill>
                  <a:schemeClr val="lt1"/>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pic>
        <p:nvPicPr>
          <p:cNvPr id="13" name="Google Shape;13;p27" descr="coinnovate-logotyp-cmyk.jpg"/>
          <p:cNvPicPr preferRelativeResize="0"/>
          <p:nvPr/>
        </p:nvPicPr>
        <p:blipFill rotWithShape="1">
          <a:blip r:embed="rId2">
            <a:alphaModFix/>
          </a:blip>
          <a:srcRect/>
          <a:stretch/>
        </p:blipFill>
        <p:spPr>
          <a:xfrm>
            <a:off x="8832303" y="6021288"/>
            <a:ext cx="2753463" cy="54868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4_Rubrik och innehåll">
  <p:cSld name="4_Rubrik och innehåll">
    <p:spTree>
      <p:nvGrpSpPr>
        <p:cNvPr id="1" name="Shape 61"/>
        <p:cNvGrpSpPr/>
        <p:nvPr/>
      </p:nvGrpSpPr>
      <p:grpSpPr>
        <a:xfrm>
          <a:off x="0" y="0"/>
          <a:ext cx="0" cy="0"/>
          <a:chOff x="0" y="0"/>
          <a:chExt cx="0" cy="0"/>
        </a:xfrm>
      </p:grpSpPr>
      <p:sp>
        <p:nvSpPr>
          <p:cNvPr id="62" name="Google Shape;62;p36"/>
          <p:cNvSpPr txBox="1">
            <a:spLocks noGrp="1"/>
          </p:cNvSpPr>
          <p:nvPr>
            <p:ph type="body" idx="1"/>
          </p:nvPr>
        </p:nvSpPr>
        <p:spPr>
          <a:xfrm>
            <a:off x="1631504" y="2132856"/>
            <a:ext cx="8496944" cy="3672408"/>
          </a:xfrm>
          <a:prstGeom prst="rect">
            <a:avLst/>
          </a:prstGeom>
          <a:noFill/>
          <a:ln>
            <a:noFill/>
          </a:ln>
        </p:spPr>
        <p:txBody>
          <a:bodyPr spcFirstLastPara="1" wrap="square" lIns="91425" tIns="45700" rIns="91425" bIns="45700" anchor="t" anchorCtr="0">
            <a:noAutofit/>
          </a:bodyPr>
          <a:lstStyle>
            <a:lvl1pPr marL="457200" marR="0" lvl="0" indent="-355600" algn="l" rtl="0">
              <a:spcBef>
                <a:spcPts val="400"/>
              </a:spcBef>
              <a:spcAft>
                <a:spcPts val="0"/>
              </a:spcAft>
              <a:buClr>
                <a:srgbClr val="7C2342"/>
              </a:buClr>
              <a:buSzPts val="2000"/>
              <a:buFont typeface="Noto Sans Symbols"/>
              <a:buChar char="▪"/>
              <a:defRPr sz="2000">
                <a:solidFill>
                  <a:schemeClr val="dk1"/>
                </a:solidFill>
                <a:latin typeface="Lato"/>
                <a:ea typeface="Lato"/>
                <a:cs typeface="Lato"/>
                <a:sym typeface="Lato"/>
              </a:defRPr>
            </a:lvl1pPr>
            <a:lvl2pPr marL="914400" marR="0" lvl="1" indent="-342900" algn="l" rtl="0">
              <a:spcBef>
                <a:spcPts val="360"/>
              </a:spcBef>
              <a:spcAft>
                <a:spcPts val="0"/>
              </a:spcAft>
              <a:buClr>
                <a:srgbClr val="72245A"/>
              </a:buClr>
              <a:buSzPts val="1800"/>
              <a:buFont typeface="Lato"/>
              <a:buChar char="–"/>
              <a:defRPr sz="1800" b="0" i="0" u="none" strike="noStrike" cap="none">
                <a:solidFill>
                  <a:schemeClr val="dk1"/>
                </a:solidFill>
                <a:latin typeface="Lato"/>
                <a:ea typeface="Lato"/>
                <a:cs typeface="Lato"/>
                <a:sym typeface="Lato"/>
              </a:defRPr>
            </a:lvl2pPr>
            <a:lvl3pPr marL="1371600" marR="0" lvl="2" indent="-381000" algn="l" rtl="0">
              <a:spcBef>
                <a:spcPts val="48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55600" algn="l" rtl="0">
              <a:spcBef>
                <a:spcPts val="40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4pPr>
            <a:lvl5pPr marL="2286000" marR="0" lvl="4" indent="-355600" algn="l" rtl="0">
              <a:spcBef>
                <a:spcPts val="40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5pPr>
            <a:lvl6pPr marL="2743200" marR="0" lvl="5"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63" name="Google Shape;63;p36"/>
          <p:cNvSpPr txBox="1">
            <a:spLocks noGrp="1"/>
          </p:cNvSpPr>
          <p:nvPr>
            <p:ph type="title"/>
          </p:nvPr>
        </p:nvSpPr>
        <p:spPr>
          <a:xfrm>
            <a:off x="623392" y="332656"/>
            <a:ext cx="10972800" cy="936104"/>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3200" b="0" i="0" u="none" strike="noStrike" cap="none">
                <a:solidFill>
                  <a:srgbClr val="5C9474"/>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cxnSp>
        <p:nvCxnSpPr>
          <p:cNvPr id="64" name="Google Shape;64;p36"/>
          <p:cNvCxnSpPr/>
          <p:nvPr/>
        </p:nvCxnSpPr>
        <p:spPr>
          <a:xfrm>
            <a:off x="719403" y="1340768"/>
            <a:ext cx="1344149" cy="0"/>
          </a:xfrm>
          <a:prstGeom prst="straightConnector1">
            <a:avLst/>
          </a:prstGeom>
          <a:noFill/>
          <a:ln w="38100" cap="flat" cmpd="sng">
            <a:solidFill>
              <a:srgbClr val="72245A"/>
            </a:solidFill>
            <a:prstDash val="solid"/>
            <a:round/>
            <a:headEnd type="none" w="sm" len="sm"/>
            <a:tailEnd type="none" w="sm" len="sm"/>
          </a:ln>
        </p:spPr>
      </p:cxnSp>
      <p:pic>
        <p:nvPicPr>
          <p:cNvPr id="65" name="Google Shape;65;p36" descr="coinnovate-logotyp-cmyk.jpg"/>
          <p:cNvPicPr preferRelativeResize="0"/>
          <p:nvPr/>
        </p:nvPicPr>
        <p:blipFill rotWithShape="1">
          <a:blip r:embed="rId2">
            <a:alphaModFix/>
          </a:blip>
          <a:srcRect/>
          <a:stretch/>
        </p:blipFill>
        <p:spPr>
          <a:xfrm>
            <a:off x="8832303" y="6021288"/>
            <a:ext cx="2753463" cy="54868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4_Picture, 2">
  <p:cSld name="4_Picture, 2">
    <p:spTree>
      <p:nvGrpSpPr>
        <p:cNvPr id="1" name="Shape 66"/>
        <p:cNvGrpSpPr/>
        <p:nvPr/>
      </p:nvGrpSpPr>
      <p:grpSpPr>
        <a:xfrm>
          <a:off x="0" y="0"/>
          <a:ext cx="0" cy="0"/>
          <a:chOff x="0" y="0"/>
          <a:chExt cx="0" cy="0"/>
        </a:xfrm>
      </p:grpSpPr>
      <p:sp>
        <p:nvSpPr>
          <p:cNvPr id="67" name="Google Shape;67;p37"/>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1800"/>
              <a:buFont typeface="Arial"/>
              <a:buNone/>
              <a:defRPr sz="3200" b="0" i="0" u="none" strike="noStrike" cap="none">
                <a:solidFill>
                  <a:schemeClr val="dk2"/>
                </a:solidFill>
                <a:latin typeface="Arial"/>
                <a:ea typeface="Arial"/>
                <a:cs typeface="Arial"/>
                <a:sym typeface="Arial"/>
              </a:defRPr>
            </a:lvl1pPr>
            <a:lvl2pPr marR="0" lvl="1" algn="ctr" rtl="0">
              <a:spcBef>
                <a:spcPts val="0"/>
              </a:spcBef>
              <a:spcAft>
                <a:spcPts val="0"/>
              </a:spcAft>
              <a:buClr>
                <a:schemeClr val="dk2"/>
              </a:buClr>
              <a:buSzPts val="1400"/>
              <a:buFont typeface="Times New Roman"/>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Clr>
                <a:schemeClr val="dk2"/>
              </a:buClr>
              <a:buSzPts val="1400"/>
              <a:buFont typeface="Times New Roman"/>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Clr>
                <a:schemeClr val="dk2"/>
              </a:buClr>
              <a:buSzPts val="1400"/>
              <a:buFont typeface="Times New Roman"/>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Clr>
                <a:schemeClr val="dk2"/>
              </a:buClr>
              <a:buSzPts val="1400"/>
              <a:buFont typeface="Times New Roman"/>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Clr>
                <a:schemeClr val="dk2"/>
              </a:buClr>
              <a:buSzPts val="1400"/>
              <a:buFont typeface="Times New Roman"/>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Clr>
                <a:schemeClr val="dk2"/>
              </a:buClr>
              <a:buSzPts val="1400"/>
              <a:buFont typeface="Times New Roman"/>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Clr>
                <a:schemeClr val="dk2"/>
              </a:buClr>
              <a:buSzPts val="1400"/>
              <a:buFont typeface="Times New Roman"/>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Clr>
                <a:schemeClr val="dk2"/>
              </a:buClr>
              <a:buSzPts val="1400"/>
              <a:buFont typeface="Times New Roman"/>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68" name="Google Shape;68;p37"/>
          <p:cNvSpPr txBox="1">
            <a:spLocks noGrp="1"/>
          </p:cNvSpPr>
          <p:nvPr>
            <p:ph type="dt" idx="10"/>
          </p:nvPr>
        </p:nvSpPr>
        <p:spPr>
          <a:xfrm>
            <a:off x="0" y="0"/>
            <a:ext cx="4000000" cy="4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9pPr>
          </a:lstStyle>
          <a:p>
            <a:endParaRPr/>
          </a:p>
        </p:txBody>
      </p:sp>
      <p:sp>
        <p:nvSpPr>
          <p:cNvPr id="69" name="Google Shape;69;p37"/>
          <p:cNvSpPr txBox="1">
            <a:spLocks noGrp="1"/>
          </p:cNvSpPr>
          <p:nvPr>
            <p:ph type="ftr" idx="11"/>
          </p:nvPr>
        </p:nvSpPr>
        <p:spPr>
          <a:xfrm>
            <a:off x="0" y="0"/>
            <a:ext cx="4000000" cy="4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9pPr>
          </a:lstStyle>
          <a:p>
            <a:endParaRPr/>
          </a:p>
        </p:txBody>
      </p:sp>
      <p:sp>
        <p:nvSpPr>
          <p:cNvPr id="70" name="Google Shape;70;p37"/>
          <p:cNvSpPr txBox="1">
            <a:spLocks noGrp="1"/>
          </p:cNvSpPr>
          <p:nvPr>
            <p:ph type="sldNum" idx="12"/>
          </p:nvPr>
        </p:nvSpPr>
        <p:spPr>
          <a:xfrm>
            <a:off x="0" y="0"/>
            <a:ext cx="4000000" cy="4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5pPr>
            <a:lvl6pPr marL="0" marR="0" lvl="5" indent="0" algn="l" rtl="0">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6pPr>
            <a:lvl7pPr marL="0" marR="0" lvl="6" indent="0" algn="l" rtl="0">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7pPr>
            <a:lvl8pPr marL="0" marR="0" lvl="7" indent="0" algn="l" rtl="0">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8pPr>
            <a:lvl9pPr marL="0" marR="0" lvl="8" indent="0" algn="l" rtl="0">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sv-SE"/>
              <a:t>‹#›</a:t>
            </a:fld>
            <a:endParaRPr/>
          </a:p>
        </p:txBody>
      </p:sp>
      <p:sp>
        <p:nvSpPr>
          <p:cNvPr id="71" name="Google Shape;71;p37"/>
          <p:cNvSpPr txBox="1">
            <a:spLocks noGrp="1"/>
          </p:cNvSpPr>
          <p:nvPr>
            <p:ph type="body" idx="1"/>
          </p:nvPr>
        </p:nvSpPr>
        <p:spPr>
          <a:xfrm>
            <a:off x="1055690" y="1304926"/>
            <a:ext cx="4914900" cy="468313"/>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480"/>
              </a:spcBef>
              <a:spcAft>
                <a:spcPts val="0"/>
              </a:spcAft>
              <a:buClr>
                <a:schemeClr val="dk1"/>
              </a:buClr>
              <a:buSzPts val="1800"/>
              <a:buFont typeface="Times New Roman"/>
              <a:buNone/>
              <a:defRPr sz="2400" b="1">
                <a:solidFill>
                  <a:schemeClr val="dk1"/>
                </a:solidFill>
                <a:latin typeface="Times New Roman"/>
                <a:ea typeface="Times New Roman"/>
                <a:cs typeface="Times New Roman"/>
                <a:sym typeface="Times New Roman"/>
              </a:defRPr>
            </a:lvl1pPr>
            <a:lvl2pPr marL="914400" marR="0" lvl="1" indent="-342900" algn="l" rtl="0">
              <a:spcBef>
                <a:spcPts val="480"/>
              </a:spcBef>
              <a:spcAft>
                <a:spcPts val="0"/>
              </a:spcAft>
              <a:buClr>
                <a:schemeClr val="dk1"/>
              </a:buClr>
              <a:buSzPts val="1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42900" algn="l" rtl="0">
              <a:spcBef>
                <a:spcPts val="480"/>
              </a:spcBef>
              <a:spcAft>
                <a:spcPts val="0"/>
              </a:spcAft>
              <a:buClr>
                <a:schemeClr val="dk1"/>
              </a:buClr>
              <a:buSzPts val="18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42900" algn="l" rtl="0">
              <a:spcBef>
                <a:spcPts val="480"/>
              </a:spcBef>
              <a:spcAft>
                <a:spcPts val="0"/>
              </a:spcAft>
              <a:buClr>
                <a:schemeClr val="dk1"/>
              </a:buClr>
              <a:buSzPts val="18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42900" algn="l" rtl="0">
              <a:spcBef>
                <a:spcPts val="480"/>
              </a:spcBef>
              <a:spcAft>
                <a:spcPts val="0"/>
              </a:spcAft>
              <a:buClr>
                <a:schemeClr val="dk1"/>
              </a:buClr>
              <a:buSzPts val="18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42900" algn="l" rtl="0">
              <a:spcBef>
                <a:spcPts val="480"/>
              </a:spcBef>
              <a:spcAft>
                <a:spcPts val="0"/>
              </a:spcAft>
              <a:buClr>
                <a:schemeClr val="dk1"/>
              </a:buClr>
              <a:buSzPts val="18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42900" algn="l" rtl="0">
              <a:spcBef>
                <a:spcPts val="480"/>
              </a:spcBef>
              <a:spcAft>
                <a:spcPts val="0"/>
              </a:spcAft>
              <a:buClr>
                <a:schemeClr val="dk1"/>
              </a:buClr>
              <a:buSzPts val="18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42900" algn="l" rtl="0">
              <a:spcBef>
                <a:spcPts val="480"/>
              </a:spcBef>
              <a:spcAft>
                <a:spcPts val="0"/>
              </a:spcAft>
              <a:buClr>
                <a:schemeClr val="dk1"/>
              </a:buClr>
              <a:buSzPts val="18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42900" algn="l" rtl="0">
              <a:spcBef>
                <a:spcPts val="480"/>
              </a:spcBef>
              <a:spcAft>
                <a:spcPts val="0"/>
              </a:spcAft>
              <a:buClr>
                <a:schemeClr val="dk1"/>
              </a:buClr>
              <a:buSzPts val="18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72" name="Google Shape;72;p37"/>
          <p:cNvSpPr txBox="1">
            <a:spLocks noGrp="1"/>
          </p:cNvSpPr>
          <p:nvPr>
            <p:ph type="body" idx="2"/>
          </p:nvPr>
        </p:nvSpPr>
        <p:spPr>
          <a:xfrm>
            <a:off x="1055689" y="1773240"/>
            <a:ext cx="4914899" cy="3995737"/>
          </a:xfrm>
          <a:prstGeom prst="rect">
            <a:avLst/>
          </a:prstGeom>
          <a:noFill/>
          <a:ln>
            <a:noFill/>
          </a:ln>
        </p:spPr>
        <p:txBody>
          <a:bodyPr spcFirstLastPara="1" wrap="square" lIns="91425" tIns="45700" rIns="91425" bIns="45700" anchor="t" anchorCtr="0">
            <a:normAutofit/>
          </a:bodyPr>
          <a:lstStyle>
            <a:lvl1pPr marL="457200" marR="0" lvl="0" indent="-333375" algn="l" rtl="0">
              <a:lnSpc>
                <a:spcPct val="122727"/>
              </a:lnSpc>
              <a:spcBef>
                <a:spcPts val="440"/>
              </a:spcBef>
              <a:spcAft>
                <a:spcPts val="0"/>
              </a:spcAft>
              <a:buClr>
                <a:schemeClr val="dk1"/>
              </a:buClr>
              <a:buSzPts val="1650"/>
              <a:buFont typeface="Times New Roman"/>
              <a:buChar char="•"/>
              <a:defRPr sz="2200">
                <a:solidFill>
                  <a:schemeClr val="dk1"/>
                </a:solidFill>
                <a:latin typeface="Times New Roman"/>
                <a:ea typeface="Times New Roman"/>
                <a:cs typeface="Times New Roman"/>
                <a:sym typeface="Times New Roman"/>
              </a:defRPr>
            </a:lvl1pPr>
            <a:lvl2pPr marL="914400" marR="0" lvl="1" indent="-333375" algn="l" rtl="0">
              <a:lnSpc>
                <a:spcPct val="122727"/>
              </a:lnSpc>
              <a:spcBef>
                <a:spcPts val="440"/>
              </a:spcBef>
              <a:spcAft>
                <a:spcPts val="0"/>
              </a:spcAft>
              <a:buClr>
                <a:schemeClr val="dk1"/>
              </a:buClr>
              <a:buSzPts val="1650"/>
              <a:buFont typeface="Times New Roman"/>
              <a:buChar char="–"/>
              <a:defRPr sz="2200" b="0" i="0" u="none" strike="noStrike" cap="none">
                <a:solidFill>
                  <a:schemeClr val="dk1"/>
                </a:solidFill>
                <a:latin typeface="Times New Roman"/>
                <a:ea typeface="Times New Roman"/>
                <a:cs typeface="Times New Roman"/>
                <a:sym typeface="Times New Roman"/>
              </a:defRPr>
            </a:lvl2pPr>
            <a:lvl3pPr marL="1371600" marR="0" lvl="2" indent="-333375" algn="l" rtl="0">
              <a:lnSpc>
                <a:spcPct val="122727"/>
              </a:lnSpc>
              <a:spcBef>
                <a:spcPts val="440"/>
              </a:spcBef>
              <a:spcAft>
                <a:spcPts val="0"/>
              </a:spcAft>
              <a:buClr>
                <a:schemeClr val="dk1"/>
              </a:buClr>
              <a:buSzPts val="1650"/>
              <a:buFont typeface="Times New Roman"/>
              <a:buChar char="•"/>
              <a:defRPr sz="2200" b="0" i="0" u="none" strike="noStrike" cap="none">
                <a:solidFill>
                  <a:schemeClr val="dk1"/>
                </a:solidFill>
                <a:latin typeface="Times New Roman"/>
                <a:ea typeface="Times New Roman"/>
                <a:cs typeface="Times New Roman"/>
                <a:sym typeface="Times New Roman"/>
              </a:defRPr>
            </a:lvl3pPr>
            <a:lvl4pPr marL="1828800" marR="0" lvl="3" indent="-333375" algn="l" rtl="0">
              <a:lnSpc>
                <a:spcPct val="122727"/>
              </a:lnSpc>
              <a:spcBef>
                <a:spcPts val="440"/>
              </a:spcBef>
              <a:spcAft>
                <a:spcPts val="0"/>
              </a:spcAft>
              <a:buClr>
                <a:schemeClr val="dk1"/>
              </a:buClr>
              <a:buSzPts val="1650"/>
              <a:buFont typeface="Times New Roman"/>
              <a:buChar char="–"/>
              <a:defRPr sz="2200" b="0" i="0" u="none" strike="noStrike" cap="none">
                <a:solidFill>
                  <a:schemeClr val="dk1"/>
                </a:solidFill>
                <a:latin typeface="Times New Roman"/>
                <a:ea typeface="Times New Roman"/>
                <a:cs typeface="Times New Roman"/>
                <a:sym typeface="Times New Roman"/>
              </a:defRPr>
            </a:lvl4pPr>
            <a:lvl5pPr marL="2286000" marR="0" lvl="4" indent="-333375" algn="l" rtl="0">
              <a:lnSpc>
                <a:spcPct val="122727"/>
              </a:lnSpc>
              <a:spcBef>
                <a:spcPts val="440"/>
              </a:spcBef>
              <a:spcAft>
                <a:spcPts val="0"/>
              </a:spcAft>
              <a:buClr>
                <a:schemeClr val="dk1"/>
              </a:buClr>
              <a:buSzPts val="1650"/>
              <a:buFont typeface="Times New Roman"/>
              <a:buChar char="»"/>
              <a:defRPr sz="2200" b="0" i="0" u="none" strike="noStrike" cap="none">
                <a:solidFill>
                  <a:schemeClr val="dk1"/>
                </a:solidFill>
                <a:latin typeface="Times New Roman"/>
                <a:ea typeface="Times New Roman"/>
                <a:cs typeface="Times New Roman"/>
                <a:sym typeface="Times New Roman"/>
              </a:defRPr>
            </a:lvl5pPr>
            <a:lvl6pPr marL="2743200" marR="0" lvl="5" indent="-342900" algn="l" rtl="0">
              <a:spcBef>
                <a:spcPts val="480"/>
              </a:spcBef>
              <a:spcAft>
                <a:spcPts val="0"/>
              </a:spcAft>
              <a:buClr>
                <a:schemeClr val="dk1"/>
              </a:buClr>
              <a:buSzPts val="18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42900" algn="l" rtl="0">
              <a:spcBef>
                <a:spcPts val="480"/>
              </a:spcBef>
              <a:spcAft>
                <a:spcPts val="0"/>
              </a:spcAft>
              <a:buClr>
                <a:schemeClr val="dk1"/>
              </a:buClr>
              <a:buSzPts val="18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42900" algn="l" rtl="0">
              <a:spcBef>
                <a:spcPts val="480"/>
              </a:spcBef>
              <a:spcAft>
                <a:spcPts val="0"/>
              </a:spcAft>
              <a:buClr>
                <a:schemeClr val="dk1"/>
              </a:buClr>
              <a:buSzPts val="18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42900" algn="l" rtl="0">
              <a:spcBef>
                <a:spcPts val="480"/>
              </a:spcBef>
              <a:spcAft>
                <a:spcPts val="0"/>
              </a:spcAft>
              <a:buClr>
                <a:schemeClr val="dk1"/>
              </a:buClr>
              <a:buSzPts val="18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73" name="Google Shape;73;p37"/>
          <p:cNvSpPr txBox="1">
            <a:spLocks noGrp="1"/>
          </p:cNvSpPr>
          <p:nvPr>
            <p:ph type="body" idx="3"/>
          </p:nvPr>
        </p:nvSpPr>
        <p:spPr>
          <a:xfrm>
            <a:off x="6221413" y="1304926"/>
            <a:ext cx="4914899" cy="468313"/>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480"/>
              </a:spcBef>
              <a:spcAft>
                <a:spcPts val="0"/>
              </a:spcAft>
              <a:buClr>
                <a:schemeClr val="dk1"/>
              </a:buClr>
              <a:buSzPts val="1800"/>
              <a:buFont typeface="Times New Roman"/>
              <a:buNone/>
              <a:defRPr sz="2400" b="1">
                <a:solidFill>
                  <a:schemeClr val="dk1"/>
                </a:solidFill>
                <a:latin typeface="Times New Roman"/>
                <a:ea typeface="Times New Roman"/>
                <a:cs typeface="Times New Roman"/>
                <a:sym typeface="Times New Roman"/>
              </a:defRPr>
            </a:lvl1pPr>
            <a:lvl2pPr marL="914400" marR="0" lvl="1" indent="-342900" algn="l" rtl="0">
              <a:spcBef>
                <a:spcPts val="480"/>
              </a:spcBef>
              <a:spcAft>
                <a:spcPts val="0"/>
              </a:spcAft>
              <a:buClr>
                <a:schemeClr val="dk1"/>
              </a:buClr>
              <a:buSzPts val="1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42900" algn="l" rtl="0">
              <a:spcBef>
                <a:spcPts val="480"/>
              </a:spcBef>
              <a:spcAft>
                <a:spcPts val="0"/>
              </a:spcAft>
              <a:buClr>
                <a:schemeClr val="dk1"/>
              </a:buClr>
              <a:buSzPts val="18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42900" algn="l" rtl="0">
              <a:spcBef>
                <a:spcPts val="480"/>
              </a:spcBef>
              <a:spcAft>
                <a:spcPts val="0"/>
              </a:spcAft>
              <a:buClr>
                <a:schemeClr val="dk1"/>
              </a:buClr>
              <a:buSzPts val="18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42900" algn="l" rtl="0">
              <a:spcBef>
                <a:spcPts val="480"/>
              </a:spcBef>
              <a:spcAft>
                <a:spcPts val="0"/>
              </a:spcAft>
              <a:buClr>
                <a:schemeClr val="dk1"/>
              </a:buClr>
              <a:buSzPts val="18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42900" algn="l" rtl="0">
              <a:spcBef>
                <a:spcPts val="480"/>
              </a:spcBef>
              <a:spcAft>
                <a:spcPts val="0"/>
              </a:spcAft>
              <a:buClr>
                <a:schemeClr val="dk1"/>
              </a:buClr>
              <a:buSzPts val="18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42900" algn="l" rtl="0">
              <a:spcBef>
                <a:spcPts val="480"/>
              </a:spcBef>
              <a:spcAft>
                <a:spcPts val="0"/>
              </a:spcAft>
              <a:buClr>
                <a:schemeClr val="dk1"/>
              </a:buClr>
              <a:buSzPts val="18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42900" algn="l" rtl="0">
              <a:spcBef>
                <a:spcPts val="480"/>
              </a:spcBef>
              <a:spcAft>
                <a:spcPts val="0"/>
              </a:spcAft>
              <a:buClr>
                <a:schemeClr val="dk1"/>
              </a:buClr>
              <a:buSzPts val="18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42900" algn="l" rtl="0">
              <a:spcBef>
                <a:spcPts val="480"/>
              </a:spcBef>
              <a:spcAft>
                <a:spcPts val="0"/>
              </a:spcAft>
              <a:buClr>
                <a:schemeClr val="dk1"/>
              </a:buClr>
              <a:buSzPts val="18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74" name="Google Shape;74;p37"/>
          <p:cNvSpPr txBox="1">
            <a:spLocks noGrp="1"/>
          </p:cNvSpPr>
          <p:nvPr>
            <p:ph type="body" idx="4"/>
          </p:nvPr>
        </p:nvSpPr>
        <p:spPr>
          <a:xfrm>
            <a:off x="6221413" y="1773240"/>
            <a:ext cx="4914899" cy="399573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18181"/>
              </a:lnSpc>
              <a:spcBef>
                <a:spcPts val="1600"/>
              </a:spcBef>
              <a:spcAft>
                <a:spcPts val="0"/>
              </a:spcAft>
              <a:buClr>
                <a:schemeClr val="dk1"/>
              </a:buClr>
              <a:buSzPts val="1650"/>
              <a:buFont typeface="Times New Roman"/>
              <a:buNone/>
              <a:defRPr sz="2200">
                <a:solidFill>
                  <a:schemeClr val="dk1"/>
                </a:solidFill>
                <a:latin typeface="Times New Roman"/>
                <a:ea typeface="Times New Roman"/>
                <a:cs typeface="Times New Roman"/>
                <a:sym typeface="Times New Roman"/>
              </a:defRPr>
            </a:lvl1pPr>
            <a:lvl2pPr marL="914400" marR="0" lvl="1" indent="-342900" algn="l" rtl="0">
              <a:spcBef>
                <a:spcPts val="480"/>
              </a:spcBef>
              <a:spcAft>
                <a:spcPts val="0"/>
              </a:spcAft>
              <a:buClr>
                <a:schemeClr val="dk1"/>
              </a:buClr>
              <a:buSzPts val="1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42900" algn="l" rtl="0">
              <a:spcBef>
                <a:spcPts val="480"/>
              </a:spcBef>
              <a:spcAft>
                <a:spcPts val="0"/>
              </a:spcAft>
              <a:buClr>
                <a:schemeClr val="dk1"/>
              </a:buClr>
              <a:buSzPts val="18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42900" algn="l" rtl="0">
              <a:spcBef>
                <a:spcPts val="480"/>
              </a:spcBef>
              <a:spcAft>
                <a:spcPts val="0"/>
              </a:spcAft>
              <a:buClr>
                <a:schemeClr val="dk1"/>
              </a:buClr>
              <a:buSzPts val="18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42900" algn="l" rtl="0">
              <a:spcBef>
                <a:spcPts val="480"/>
              </a:spcBef>
              <a:spcAft>
                <a:spcPts val="0"/>
              </a:spcAft>
              <a:buClr>
                <a:schemeClr val="dk1"/>
              </a:buClr>
              <a:buSzPts val="18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42900" algn="l" rtl="0">
              <a:spcBef>
                <a:spcPts val="480"/>
              </a:spcBef>
              <a:spcAft>
                <a:spcPts val="0"/>
              </a:spcAft>
              <a:buClr>
                <a:schemeClr val="dk1"/>
              </a:buClr>
              <a:buSzPts val="18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42900" algn="l" rtl="0">
              <a:spcBef>
                <a:spcPts val="480"/>
              </a:spcBef>
              <a:spcAft>
                <a:spcPts val="0"/>
              </a:spcAft>
              <a:buClr>
                <a:schemeClr val="dk1"/>
              </a:buClr>
              <a:buSzPts val="18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42900" algn="l" rtl="0">
              <a:spcBef>
                <a:spcPts val="480"/>
              </a:spcBef>
              <a:spcAft>
                <a:spcPts val="0"/>
              </a:spcAft>
              <a:buClr>
                <a:schemeClr val="dk1"/>
              </a:buClr>
              <a:buSzPts val="18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42900" algn="l" rtl="0">
              <a:spcBef>
                <a:spcPts val="480"/>
              </a:spcBef>
              <a:spcAft>
                <a:spcPts val="0"/>
              </a:spcAft>
              <a:buClr>
                <a:schemeClr val="dk1"/>
              </a:buClr>
              <a:buSzPts val="18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Jämförelse" type="twoTxTwoObj">
  <p:cSld name="TWO_OBJECTS_WITH_TEXT">
    <p:spTree>
      <p:nvGrpSpPr>
        <p:cNvPr id="1" name="Shape 75"/>
        <p:cNvGrpSpPr/>
        <p:nvPr/>
      </p:nvGrpSpPr>
      <p:grpSpPr>
        <a:xfrm>
          <a:off x="0" y="0"/>
          <a:ext cx="0" cy="0"/>
          <a:chOff x="0" y="0"/>
          <a:chExt cx="0" cy="0"/>
        </a:xfrm>
      </p:grpSpPr>
      <p:sp>
        <p:nvSpPr>
          <p:cNvPr id="76" name="Google Shape;76;p38"/>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3200" b="0" i="0" u="none" strike="noStrike" cap="none">
                <a:solidFill>
                  <a:schemeClr val="dk2"/>
                </a:solidFill>
                <a:latin typeface="Arial"/>
                <a:ea typeface="Arial"/>
                <a:cs typeface="Arial"/>
                <a:sym typeface="Arial"/>
              </a:defRPr>
            </a:lvl1pPr>
            <a:lvl2pPr marR="0" lvl="1" algn="ctr" rtl="0">
              <a:spcBef>
                <a:spcPts val="0"/>
              </a:spcBef>
              <a:spcAft>
                <a:spcPts val="0"/>
              </a:spcAft>
              <a:buClr>
                <a:schemeClr val="dk2"/>
              </a:buClr>
              <a:buSzPts val="1400"/>
              <a:buFont typeface="Times New Roman"/>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Clr>
                <a:schemeClr val="dk2"/>
              </a:buClr>
              <a:buSzPts val="1400"/>
              <a:buFont typeface="Times New Roman"/>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Clr>
                <a:schemeClr val="dk2"/>
              </a:buClr>
              <a:buSzPts val="1400"/>
              <a:buFont typeface="Times New Roman"/>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Clr>
                <a:schemeClr val="dk2"/>
              </a:buClr>
              <a:buSzPts val="1400"/>
              <a:buFont typeface="Times New Roman"/>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Clr>
                <a:schemeClr val="dk2"/>
              </a:buClr>
              <a:buSzPts val="1400"/>
              <a:buFont typeface="Times New Roman"/>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Clr>
                <a:schemeClr val="dk2"/>
              </a:buClr>
              <a:buSzPts val="1400"/>
              <a:buFont typeface="Times New Roman"/>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Clr>
                <a:schemeClr val="dk2"/>
              </a:buClr>
              <a:buSzPts val="1400"/>
              <a:buFont typeface="Times New Roman"/>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Clr>
                <a:schemeClr val="dk2"/>
              </a:buClr>
              <a:buSzPts val="1400"/>
              <a:buFont typeface="Times New Roman"/>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77" name="Google Shape;77;p38"/>
          <p:cNvSpPr txBox="1">
            <a:spLocks noGrp="1"/>
          </p:cNvSpPr>
          <p:nvPr>
            <p:ph type="body" idx="1"/>
          </p:nvPr>
        </p:nvSpPr>
        <p:spPr>
          <a:xfrm>
            <a:off x="609600" y="1535113"/>
            <a:ext cx="5386917" cy="639763"/>
          </a:xfrm>
          <a:prstGeom prst="rect">
            <a:avLst/>
          </a:prstGeom>
          <a:noFill/>
          <a:ln>
            <a:noFill/>
          </a:ln>
        </p:spPr>
        <p:txBody>
          <a:bodyPr spcFirstLastPara="1" wrap="square" lIns="91425" tIns="45700" rIns="91425" bIns="45700" anchor="b" anchorCtr="0">
            <a:normAutofit/>
          </a:bodyPr>
          <a:lstStyle>
            <a:lvl1pPr marL="457200" marR="0" lvl="0" indent="-228600" algn="l" rtl="0">
              <a:spcBef>
                <a:spcPts val="640"/>
              </a:spcBef>
              <a:spcAft>
                <a:spcPts val="0"/>
              </a:spcAft>
              <a:buClr>
                <a:schemeClr val="dk1"/>
              </a:buClr>
              <a:buSzPts val="2400"/>
              <a:buFont typeface="Times New Roman"/>
              <a:buNone/>
              <a:defRPr sz="3200" b="1">
                <a:solidFill>
                  <a:schemeClr val="dk1"/>
                </a:solidFill>
                <a:latin typeface="Times New Roman"/>
                <a:ea typeface="Times New Roman"/>
                <a:cs typeface="Times New Roman"/>
                <a:sym typeface="Times New Roman"/>
              </a:defRPr>
            </a:lvl1pPr>
            <a:lvl2pPr marL="914400" marR="0" lvl="1" indent="-228600" algn="l" rtl="0">
              <a:spcBef>
                <a:spcPts val="533"/>
              </a:spcBef>
              <a:spcAft>
                <a:spcPts val="0"/>
              </a:spcAft>
              <a:buClr>
                <a:schemeClr val="dk1"/>
              </a:buClr>
              <a:buSzPts val="2000"/>
              <a:buFont typeface="Times New Roman"/>
              <a:buNone/>
              <a:defRPr sz="2667" b="1"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480"/>
              </a:spcBef>
              <a:spcAft>
                <a:spcPts val="0"/>
              </a:spcAft>
              <a:buClr>
                <a:schemeClr val="dk1"/>
              </a:buClr>
              <a:buSzPts val="1800"/>
              <a:buFont typeface="Times New Roman"/>
              <a:buNone/>
              <a:defRPr sz="2400" b="1"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427"/>
              </a:spcBef>
              <a:spcAft>
                <a:spcPts val="0"/>
              </a:spcAft>
              <a:buClr>
                <a:schemeClr val="dk1"/>
              </a:buClr>
              <a:buSzPts val="1600"/>
              <a:buFont typeface="Times New Roman"/>
              <a:buNone/>
              <a:defRPr sz="2133" b="1"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427"/>
              </a:spcBef>
              <a:spcAft>
                <a:spcPts val="0"/>
              </a:spcAft>
              <a:buClr>
                <a:schemeClr val="dk1"/>
              </a:buClr>
              <a:buSzPts val="1600"/>
              <a:buFont typeface="Times New Roman"/>
              <a:buNone/>
              <a:defRPr sz="2133" b="1" i="0" u="none" strike="noStrike" cap="none">
                <a:solidFill>
                  <a:schemeClr val="dk1"/>
                </a:solidFill>
                <a:latin typeface="Times New Roman"/>
                <a:ea typeface="Times New Roman"/>
                <a:cs typeface="Times New Roman"/>
                <a:sym typeface="Times New Roman"/>
              </a:defRPr>
            </a:lvl5pPr>
            <a:lvl6pPr marL="2743200" marR="0" lvl="5" indent="-228600" algn="l" rtl="0">
              <a:spcBef>
                <a:spcPts val="427"/>
              </a:spcBef>
              <a:spcAft>
                <a:spcPts val="0"/>
              </a:spcAft>
              <a:buClr>
                <a:schemeClr val="dk1"/>
              </a:buClr>
              <a:buSzPts val="1600"/>
              <a:buFont typeface="Times New Roman"/>
              <a:buNone/>
              <a:defRPr sz="2133" b="1" i="0" u="none" strike="noStrike" cap="none">
                <a:solidFill>
                  <a:schemeClr val="dk1"/>
                </a:solidFill>
                <a:latin typeface="Times New Roman"/>
                <a:ea typeface="Times New Roman"/>
                <a:cs typeface="Times New Roman"/>
                <a:sym typeface="Times New Roman"/>
              </a:defRPr>
            </a:lvl6pPr>
            <a:lvl7pPr marL="3200400" marR="0" lvl="6" indent="-228600" algn="l" rtl="0">
              <a:spcBef>
                <a:spcPts val="427"/>
              </a:spcBef>
              <a:spcAft>
                <a:spcPts val="0"/>
              </a:spcAft>
              <a:buClr>
                <a:schemeClr val="dk1"/>
              </a:buClr>
              <a:buSzPts val="1600"/>
              <a:buFont typeface="Times New Roman"/>
              <a:buNone/>
              <a:defRPr sz="2133" b="1" i="0" u="none" strike="noStrike" cap="none">
                <a:solidFill>
                  <a:schemeClr val="dk1"/>
                </a:solidFill>
                <a:latin typeface="Times New Roman"/>
                <a:ea typeface="Times New Roman"/>
                <a:cs typeface="Times New Roman"/>
                <a:sym typeface="Times New Roman"/>
              </a:defRPr>
            </a:lvl7pPr>
            <a:lvl8pPr marL="3657600" marR="0" lvl="7" indent="-228600" algn="l" rtl="0">
              <a:spcBef>
                <a:spcPts val="427"/>
              </a:spcBef>
              <a:spcAft>
                <a:spcPts val="0"/>
              </a:spcAft>
              <a:buClr>
                <a:schemeClr val="dk1"/>
              </a:buClr>
              <a:buSzPts val="1600"/>
              <a:buFont typeface="Times New Roman"/>
              <a:buNone/>
              <a:defRPr sz="2133" b="1" i="0" u="none" strike="noStrike" cap="none">
                <a:solidFill>
                  <a:schemeClr val="dk1"/>
                </a:solidFill>
                <a:latin typeface="Times New Roman"/>
                <a:ea typeface="Times New Roman"/>
                <a:cs typeface="Times New Roman"/>
                <a:sym typeface="Times New Roman"/>
              </a:defRPr>
            </a:lvl8pPr>
            <a:lvl9pPr marL="4114800" marR="0" lvl="8" indent="-228600" algn="l" rtl="0">
              <a:spcBef>
                <a:spcPts val="427"/>
              </a:spcBef>
              <a:spcAft>
                <a:spcPts val="0"/>
              </a:spcAft>
              <a:buClr>
                <a:schemeClr val="dk1"/>
              </a:buClr>
              <a:buSzPts val="1600"/>
              <a:buFont typeface="Times New Roman"/>
              <a:buNone/>
              <a:defRPr sz="2133" b="1" i="0" u="none" strike="noStrike" cap="none">
                <a:solidFill>
                  <a:schemeClr val="dk1"/>
                </a:solidFill>
                <a:latin typeface="Times New Roman"/>
                <a:ea typeface="Times New Roman"/>
                <a:cs typeface="Times New Roman"/>
                <a:sym typeface="Times New Roman"/>
              </a:defRPr>
            </a:lvl9pPr>
          </a:lstStyle>
          <a:p>
            <a:endParaRPr/>
          </a:p>
        </p:txBody>
      </p:sp>
      <p:sp>
        <p:nvSpPr>
          <p:cNvPr id="78" name="Google Shape;78;p38"/>
          <p:cNvSpPr txBox="1">
            <a:spLocks noGrp="1"/>
          </p:cNvSpPr>
          <p:nvPr>
            <p:ph type="body" idx="2"/>
          </p:nvPr>
        </p:nvSpPr>
        <p:spPr>
          <a:xfrm>
            <a:off x="609600" y="2174877"/>
            <a:ext cx="5386917" cy="3236648"/>
          </a:xfrm>
          <a:prstGeom prst="rect">
            <a:avLst/>
          </a:prstGeom>
          <a:noFill/>
          <a:ln>
            <a:noFill/>
          </a:ln>
        </p:spPr>
        <p:txBody>
          <a:bodyPr spcFirstLastPara="1" wrap="square" lIns="91425" tIns="45700" rIns="91425" bIns="45700" anchor="t" anchorCtr="0">
            <a:normAutofit/>
          </a:bodyPr>
          <a:lstStyle>
            <a:lvl1pPr marL="457200" marR="0" lvl="0" indent="-381000" algn="l" rtl="0">
              <a:spcBef>
                <a:spcPts val="640"/>
              </a:spcBef>
              <a:spcAft>
                <a:spcPts val="0"/>
              </a:spcAft>
              <a:buClr>
                <a:schemeClr val="dk1"/>
              </a:buClr>
              <a:buSzPts val="2400"/>
              <a:buFont typeface="Times New Roman"/>
              <a:buChar char="•"/>
              <a:defRPr sz="3200">
                <a:solidFill>
                  <a:schemeClr val="dk1"/>
                </a:solidFill>
                <a:latin typeface="Times New Roman"/>
                <a:ea typeface="Times New Roman"/>
                <a:cs typeface="Times New Roman"/>
                <a:sym typeface="Times New Roman"/>
              </a:defRPr>
            </a:lvl1pPr>
            <a:lvl2pPr marL="914400" marR="0" lvl="1" indent="-355600" algn="l" rtl="0">
              <a:spcBef>
                <a:spcPts val="533"/>
              </a:spcBef>
              <a:spcAft>
                <a:spcPts val="0"/>
              </a:spcAft>
              <a:buClr>
                <a:schemeClr val="dk1"/>
              </a:buClr>
              <a:buSzPts val="2000"/>
              <a:buFont typeface="Times New Roman"/>
              <a:buChar char="–"/>
              <a:defRPr sz="2667" b="0" i="0" u="none" strike="noStrike" cap="none">
                <a:solidFill>
                  <a:schemeClr val="dk1"/>
                </a:solidFill>
                <a:latin typeface="Times New Roman"/>
                <a:ea typeface="Times New Roman"/>
                <a:cs typeface="Times New Roman"/>
                <a:sym typeface="Times New Roman"/>
              </a:defRPr>
            </a:lvl2pPr>
            <a:lvl3pPr marL="1371600" marR="0" lvl="2" indent="-342900" algn="l" rtl="0">
              <a:spcBef>
                <a:spcPts val="480"/>
              </a:spcBef>
              <a:spcAft>
                <a:spcPts val="0"/>
              </a:spcAft>
              <a:buClr>
                <a:schemeClr val="dk1"/>
              </a:buClr>
              <a:buSzPts val="18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30200" algn="l" rtl="0">
              <a:spcBef>
                <a:spcPts val="427"/>
              </a:spcBef>
              <a:spcAft>
                <a:spcPts val="0"/>
              </a:spcAft>
              <a:buClr>
                <a:schemeClr val="dk1"/>
              </a:buClr>
              <a:buSzPts val="1600"/>
              <a:buFont typeface="Times New Roman"/>
              <a:buChar char="–"/>
              <a:defRPr sz="2133" b="0" i="0" u="none" strike="noStrike" cap="none">
                <a:solidFill>
                  <a:schemeClr val="dk1"/>
                </a:solidFill>
                <a:latin typeface="Times New Roman"/>
                <a:ea typeface="Times New Roman"/>
                <a:cs typeface="Times New Roman"/>
                <a:sym typeface="Times New Roman"/>
              </a:defRPr>
            </a:lvl4pPr>
            <a:lvl5pPr marL="2286000" marR="0" lvl="4" indent="-330200" algn="l" rtl="0">
              <a:spcBef>
                <a:spcPts val="427"/>
              </a:spcBef>
              <a:spcAft>
                <a:spcPts val="0"/>
              </a:spcAft>
              <a:buClr>
                <a:schemeClr val="dk1"/>
              </a:buClr>
              <a:buSzPts val="1600"/>
              <a:buFont typeface="Times New Roman"/>
              <a:buChar char="»"/>
              <a:defRPr sz="2133" b="0" i="0" u="none" strike="noStrike" cap="none">
                <a:solidFill>
                  <a:schemeClr val="dk1"/>
                </a:solidFill>
                <a:latin typeface="Times New Roman"/>
                <a:ea typeface="Times New Roman"/>
                <a:cs typeface="Times New Roman"/>
                <a:sym typeface="Times New Roman"/>
              </a:defRPr>
            </a:lvl5pPr>
            <a:lvl6pPr marL="2743200" marR="0" lvl="5" indent="-330200" algn="l" rtl="0">
              <a:spcBef>
                <a:spcPts val="427"/>
              </a:spcBef>
              <a:spcAft>
                <a:spcPts val="0"/>
              </a:spcAft>
              <a:buClr>
                <a:schemeClr val="dk1"/>
              </a:buClr>
              <a:buSzPts val="1600"/>
              <a:buFont typeface="Times New Roman"/>
              <a:buChar char="•"/>
              <a:defRPr sz="2133" b="0" i="0" u="none" strike="noStrike" cap="none">
                <a:solidFill>
                  <a:schemeClr val="dk1"/>
                </a:solidFill>
                <a:latin typeface="Times New Roman"/>
                <a:ea typeface="Times New Roman"/>
                <a:cs typeface="Times New Roman"/>
                <a:sym typeface="Times New Roman"/>
              </a:defRPr>
            </a:lvl6pPr>
            <a:lvl7pPr marL="3200400" marR="0" lvl="6" indent="-330200" algn="l" rtl="0">
              <a:spcBef>
                <a:spcPts val="427"/>
              </a:spcBef>
              <a:spcAft>
                <a:spcPts val="0"/>
              </a:spcAft>
              <a:buClr>
                <a:schemeClr val="dk1"/>
              </a:buClr>
              <a:buSzPts val="1600"/>
              <a:buFont typeface="Times New Roman"/>
              <a:buChar char="•"/>
              <a:defRPr sz="2133" b="0" i="0" u="none" strike="noStrike" cap="none">
                <a:solidFill>
                  <a:schemeClr val="dk1"/>
                </a:solidFill>
                <a:latin typeface="Times New Roman"/>
                <a:ea typeface="Times New Roman"/>
                <a:cs typeface="Times New Roman"/>
                <a:sym typeface="Times New Roman"/>
              </a:defRPr>
            </a:lvl7pPr>
            <a:lvl8pPr marL="3657600" marR="0" lvl="7" indent="-330200" algn="l" rtl="0">
              <a:spcBef>
                <a:spcPts val="427"/>
              </a:spcBef>
              <a:spcAft>
                <a:spcPts val="0"/>
              </a:spcAft>
              <a:buClr>
                <a:schemeClr val="dk1"/>
              </a:buClr>
              <a:buSzPts val="1600"/>
              <a:buFont typeface="Times New Roman"/>
              <a:buChar char="•"/>
              <a:defRPr sz="2133" b="0" i="0" u="none" strike="noStrike" cap="none">
                <a:solidFill>
                  <a:schemeClr val="dk1"/>
                </a:solidFill>
                <a:latin typeface="Times New Roman"/>
                <a:ea typeface="Times New Roman"/>
                <a:cs typeface="Times New Roman"/>
                <a:sym typeface="Times New Roman"/>
              </a:defRPr>
            </a:lvl8pPr>
            <a:lvl9pPr marL="4114800" marR="0" lvl="8" indent="-330200" algn="l" rtl="0">
              <a:spcBef>
                <a:spcPts val="427"/>
              </a:spcBef>
              <a:spcAft>
                <a:spcPts val="0"/>
              </a:spcAft>
              <a:buClr>
                <a:schemeClr val="dk1"/>
              </a:buClr>
              <a:buSzPts val="1600"/>
              <a:buFont typeface="Times New Roman"/>
              <a:buChar char="•"/>
              <a:defRPr sz="2133" b="0" i="0" u="none" strike="noStrike" cap="none">
                <a:solidFill>
                  <a:schemeClr val="dk1"/>
                </a:solidFill>
                <a:latin typeface="Times New Roman"/>
                <a:ea typeface="Times New Roman"/>
                <a:cs typeface="Times New Roman"/>
                <a:sym typeface="Times New Roman"/>
              </a:defRPr>
            </a:lvl9pPr>
          </a:lstStyle>
          <a:p>
            <a:endParaRPr/>
          </a:p>
        </p:txBody>
      </p:sp>
      <p:sp>
        <p:nvSpPr>
          <p:cNvPr id="79" name="Google Shape;79;p38"/>
          <p:cNvSpPr txBox="1">
            <a:spLocks noGrp="1"/>
          </p:cNvSpPr>
          <p:nvPr>
            <p:ph type="body" idx="3"/>
          </p:nvPr>
        </p:nvSpPr>
        <p:spPr>
          <a:xfrm>
            <a:off x="6193372" y="1535113"/>
            <a:ext cx="5389033" cy="639763"/>
          </a:xfrm>
          <a:prstGeom prst="rect">
            <a:avLst/>
          </a:prstGeom>
          <a:noFill/>
          <a:ln>
            <a:noFill/>
          </a:ln>
        </p:spPr>
        <p:txBody>
          <a:bodyPr spcFirstLastPara="1" wrap="square" lIns="91425" tIns="45700" rIns="91425" bIns="45700" anchor="b" anchorCtr="0">
            <a:normAutofit/>
          </a:bodyPr>
          <a:lstStyle>
            <a:lvl1pPr marL="457200" marR="0" lvl="0" indent="-228600" algn="l" rtl="0">
              <a:spcBef>
                <a:spcPts val="640"/>
              </a:spcBef>
              <a:spcAft>
                <a:spcPts val="0"/>
              </a:spcAft>
              <a:buClr>
                <a:schemeClr val="dk1"/>
              </a:buClr>
              <a:buSzPts val="2400"/>
              <a:buFont typeface="Times New Roman"/>
              <a:buNone/>
              <a:defRPr sz="3200" b="1">
                <a:solidFill>
                  <a:schemeClr val="dk1"/>
                </a:solidFill>
                <a:latin typeface="Times New Roman"/>
                <a:ea typeface="Times New Roman"/>
                <a:cs typeface="Times New Roman"/>
                <a:sym typeface="Times New Roman"/>
              </a:defRPr>
            </a:lvl1pPr>
            <a:lvl2pPr marL="914400" marR="0" lvl="1" indent="-228600" algn="l" rtl="0">
              <a:spcBef>
                <a:spcPts val="533"/>
              </a:spcBef>
              <a:spcAft>
                <a:spcPts val="0"/>
              </a:spcAft>
              <a:buClr>
                <a:schemeClr val="dk1"/>
              </a:buClr>
              <a:buSzPts val="2000"/>
              <a:buFont typeface="Times New Roman"/>
              <a:buNone/>
              <a:defRPr sz="2667" b="1"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480"/>
              </a:spcBef>
              <a:spcAft>
                <a:spcPts val="0"/>
              </a:spcAft>
              <a:buClr>
                <a:schemeClr val="dk1"/>
              </a:buClr>
              <a:buSzPts val="1800"/>
              <a:buFont typeface="Times New Roman"/>
              <a:buNone/>
              <a:defRPr sz="2400" b="1"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427"/>
              </a:spcBef>
              <a:spcAft>
                <a:spcPts val="0"/>
              </a:spcAft>
              <a:buClr>
                <a:schemeClr val="dk1"/>
              </a:buClr>
              <a:buSzPts val="1600"/>
              <a:buFont typeface="Times New Roman"/>
              <a:buNone/>
              <a:defRPr sz="2133" b="1"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427"/>
              </a:spcBef>
              <a:spcAft>
                <a:spcPts val="0"/>
              </a:spcAft>
              <a:buClr>
                <a:schemeClr val="dk1"/>
              </a:buClr>
              <a:buSzPts val="1600"/>
              <a:buFont typeface="Times New Roman"/>
              <a:buNone/>
              <a:defRPr sz="2133" b="1" i="0" u="none" strike="noStrike" cap="none">
                <a:solidFill>
                  <a:schemeClr val="dk1"/>
                </a:solidFill>
                <a:latin typeface="Times New Roman"/>
                <a:ea typeface="Times New Roman"/>
                <a:cs typeface="Times New Roman"/>
                <a:sym typeface="Times New Roman"/>
              </a:defRPr>
            </a:lvl5pPr>
            <a:lvl6pPr marL="2743200" marR="0" lvl="5" indent="-228600" algn="l" rtl="0">
              <a:spcBef>
                <a:spcPts val="427"/>
              </a:spcBef>
              <a:spcAft>
                <a:spcPts val="0"/>
              </a:spcAft>
              <a:buClr>
                <a:schemeClr val="dk1"/>
              </a:buClr>
              <a:buSzPts val="1600"/>
              <a:buFont typeface="Times New Roman"/>
              <a:buNone/>
              <a:defRPr sz="2133" b="1" i="0" u="none" strike="noStrike" cap="none">
                <a:solidFill>
                  <a:schemeClr val="dk1"/>
                </a:solidFill>
                <a:latin typeface="Times New Roman"/>
                <a:ea typeface="Times New Roman"/>
                <a:cs typeface="Times New Roman"/>
                <a:sym typeface="Times New Roman"/>
              </a:defRPr>
            </a:lvl6pPr>
            <a:lvl7pPr marL="3200400" marR="0" lvl="6" indent="-228600" algn="l" rtl="0">
              <a:spcBef>
                <a:spcPts val="427"/>
              </a:spcBef>
              <a:spcAft>
                <a:spcPts val="0"/>
              </a:spcAft>
              <a:buClr>
                <a:schemeClr val="dk1"/>
              </a:buClr>
              <a:buSzPts val="1600"/>
              <a:buFont typeface="Times New Roman"/>
              <a:buNone/>
              <a:defRPr sz="2133" b="1" i="0" u="none" strike="noStrike" cap="none">
                <a:solidFill>
                  <a:schemeClr val="dk1"/>
                </a:solidFill>
                <a:latin typeface="Times New Roman"/>
                <a:ea typeface="Times New Roman"/>
                <a:cs typeface="Times New Roman"/>
                <a:sym typeface="Times New Roman"/>
              </a:defRPr>
            </a:lvl7pPr>
            <a:lvl8pPr marL="3657600" marR="0" lvl="7" indent="-228600" algn="l" rtl="0">
              <a:spcBef>
                <a:spcPts val="427"/>
              </a:spcBef>
              <a:spcAft>
                <a:spcPts val="0"/>
              </a:spcAft>
              <a:buClr>
                <a:schemeClr val="dk1"/>
              </a:buClr>
              <a:buSzPts val="1600"/>
              <a:buFont typeface="Times New Roman"/>
              <a:buNone/>
              <a:defRPr sz="2133" b="1" i="0" u="none" strike="noStrike" cap="none">
                <a:solidFill>
                  <a:schemeClr val="dk1"/>
                </a:solidFill>
                <a:latin typeface="Times New Roman"/>
                <a:ea typeface="Times New Roman"/>
                <a:cs typeface="Times New Roman"/>
                <a:sym typeface="Times New Roman"/>
              </a:defRPr>
            </a:lvl8pPr>
            <a:lvl9pPr marL="4114800" marR="0" lvl="8" indent="-228600" algn="l" rtl="0">
              <a:spcBef>
                <a:spcPts val="427"/>
              </a:spcBef>
              <a:spcAft>
                <a:spcPts val="0"/>
              </a:spcAft>
              <a:buClr>
                <a:schemeClr val="dk1"/>
              </a:buClr>
              <a:buSzPts val="1600"/>
              <a:buFont typeface="Times New Roman"/>
              <a:buNone/>
              <a:defRPr sz="2133" b="1" i="0" u="none" strike="noStrike" cap="none">
                <a:solidFill>
                  <a:schemeClr val="dk1"/>
                </a:solidFill>
                <a:latin typeface="Times New Roman"/>
                <a:ea typeface="Times New Roman"/>
                <a:cs typeface="Times New Roman"/>
                <a:sym typeface="Times New Roman"/>
              </a:defRPr>
            </a:lvl9pPr>
          </a:lstStyle>
          <a:p>
            <a:endParaRPr/>
          </a:p>
        </p:txBody>
      </p:sp>
      <p:sp>
        <p:nvSpPr>
          <p:cNvPr id="80" name="Google Shape;80;p38"/>
          <p:cNvSpPr txBox="1">
            <a:spLocks noGrp="1"/>
          </p:cNvSpPr>
          <p:nvPr>
            <p:ph type="body" idx="4"/>
          </p:nvPr>
        </p:nvSpPr>
        <p:spPr>
          <a:xfrm>
            <a:off x="6193372" y="2174877"/>
            <a:ext cx="5389033" cy="3236648"/>
          </a:xfrm>
          <a:prstGeom prst="rect">
            <a:avLst/>
          </a:prstGeom>
          <a:noFill/>
          <a:ln>
            <a:noFill/>
          </a:ln>
        </p:spPr>
        <p:txBody>
          <a:bodyPr spcFirstLastPara="1" wrap="square" lIns="91425" tIns="45700" rIns="91425" bIns="45700" anchor="t" anchorCtr="0">
            <a:normAutofit/>
          </a:bodyPr>
          <a:lstStyle>
            <a:lvl1pPr marL="457200" marR="0" lvl="0" indent="-381000" algn="l" rtl="0">
              <a:spcBef>
                <a:spcPts val="640"/>
              </a:spcBef>
              <a:spcAft>
                <a:spcPts val="0"/>
              </a:spcAft>
              <a:buClr>
                <a:schemeClr val="dk1"/>
              </a:buClr>
              <a:buSzPts val="2400"/>
              <a:buFont typeface="Times New Roman"/>
              <a:buChar char="•"/>
              <a:defRPr sz="3200">
                <a:solidFill>
                  <a:schemeClr val="dk1"/>
                </a:solidFill>
                <a:latin typeface="Times New Roman"/>
                <a:ea typeface="Times New Roman"/>
                <a:cs typeface="Times New Roman"/>
                <a:sym typeface="Times New Roman"/>
              </a:defRPr>
            </a:lvl1pPr>
            <a:lvl2pPr marL="914400" marR="0" lvl="1" indent="-355600" algn="l" rtl="0">
              <a:spcBef>
                <a:spcPts val="533"/>
              </a:spcBef>
              <a:spcAft>
                <a:spcPts val="0"/>
              </a:spcAft>
              <a:buClr>
                <a:schemeClr val="dk1"/>
              </a:buClr>
              <a:buSzPts val="2000"/>
              <a:buFont typeface="Times New Roman"/>
              <a:buChar char="–"/>
              <a:defRPr sz="2667" b="0" i="0" u="none" strike="noStrike" cap="none">
                <a:solidFill>
                  <a:schemeClr val="dk1"/>
                </a:solidFill>
                <a:latin typeface="Times New Roman"/>
                <a:ea typeface="Times New Roman"/>
                <a:cs typeface="Times New Roman"/>
                <a:sym typeface="Times New Roman"/>
              </a:defRPr>
            </a:lvl2pPr>
            <a:lvl3pPr marL="1371600" marR="0" lvl="2" indent="-342900" algn="l" rtl="0">
              <a:spcBef>
                <a:spcPts val="480"/>
              </a:spcBef>
              <a:spcAft>
                <a:spcPts val="0"/>
              </a:spcAft>
              <a:buClr>
                <a:schemeClr val="dk1"/>
              </a:buClr>
              <a:buSzPts val="18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30200" algn="l" rtl="0">
              <a:spcBef>
                <a:spcPts val="427"/>
              </a:spcBef>
              <a:spcAft>
                <a:spcPts val="0"/>
              </a:spcAft>
              <a:buClr>
                <a:schemeClr val="dk1"/>
              </a:buClr>
              <a:buSzPts val="1600"/>
              <a:buFont typeface="Times New Roman"/>
              <a:buChar char="–"/>
              <a:defRPr sz="2133" b="0" i="0" u="none" strike="noStrike" cap="none">
                <a:solidFill>
                  <a:schemeClr val="dk1"/>
                </a:solidFill>
                <a:latin typeface="Times New Roman"/>
                <a:ea typeface="Times New Roman"/>
                <a:cs typeface="Times New Roman"/>
                <a:sym typeface="Times New Roman"/>
              </a:defRPr>
            </a:lvl4pPr>
            <a:lvl5pPr marL="2286000" marR="0" lvl="4" indent="-330200" algn="l" rtl="0">
              <a:spcBef>
                <a:spcPts val="427"/>
              </a:spcBef>
              <a:spcAft>
                <a:spcPts val="0"/>
              </a:spcAft>
              <a:buClr>
                <a:schemeClr val="dk1"/>
              </a:buClr>
              <a:buSzPts val="1600"/>
              <a:buFont typeface="Times New Roman"/>
              <a:buChar char="»"/>
              <a:defRPr sz="2133" b="0" i="0" u="none" strike="noStrike" cap="none">
                <a:solidFill>
                  <a:schemeClr val="dk1"/>
                </a:solidFill>
                <a:latin typeface="Times New Roman"/>
                <a:ea typeface="Times New Roman"/>
                <a:cs typeface="Times New Roman"/>
                <a:sym typeface="Times New Roman"/>
              </a:defRPr>
            </a:lvl5pPr>
            <a:lvl6pPr marL="2743200" marR="0" lvl="5" indent="-330200" algn="l" rtl="0">
              <a:spcBef>
                <a:spcPts val="427"/>
              </a:spcBef>
              <a:spcAft>
                <a:spcPts val="0"/>
              </a:spcAft>
              <a:buClr>
                <a:schemeClr val="dk1"/>
              </a:buClr>
              <a:buSzPts val="1600"/>
              <a:buFont typeface="Times New Roman"/>
              <a:buChar char="•"/>
              <a:defRPr sz="2133" b="0" i="0" u="none" strike="noStrike" cap="none">
                <a:solidFill>
                  <a:schemeClr val="dk1"/>
                </a:solidFill>
                <a:latin typeface="Times New Roman"/>
                <a:ea typeface="Times New Roman"/>
                <a:cs typeface="Times New Roman"/>
                <a:sym typeface="Times New Roman"/>
              </a:defRPr>
            </a:lvl6pPr>
            <a:lvl7pPr marL="3200400" marR="0" lvl="6" indent="-330200" algn="l" rtl="0">
              <a:spcBef>
                <a:spcPts val="427"/>
              </a:spcBef>
              <a:spcAft>
                <a:spcPts val="0"/>
              </a:spcAft>
              <a:buClr>
                <a:schemeClr val="dk1"/>
              </a:buClr>
              <a:buSzPts val="1600"/>
              <a:buFont typeface="Times New Roman"/>
              <a:buChar char="•"/>
              <a:defRPr sz="2133" b="0" i="0" u="none" strike="noStrike" cap="none">
                <a:solidFill>
                  <a:schemeClr val="dk1"/>
                </a:solidFill>
                <a:latin typeface="Times New Roman"/>
                <a:ea typeface="Times New Roman"/>
                <a:cs typeface="Times New Roman"/>
                <a:sym typeface="Times New Roman"/>
              </a:defRPr>
            </a:lvl7pPr>
            <a:lvl8pPr marL="3657600" marR="0" lvl="7" indent="-330200" algn="l" rtl="0">
              <a:spcBef>
                <a:spcPts val="427"/>
              </a:spcBef>
              <a:spcAft>
                <a:spcPts val="0"/>
              </a:spcAft>
              <a:buClr>
                <a:schemeClr val="dk1"/>
              </a:buClr>
              <a:buSzPts val="1600"/>
              <a:buFont typeface="Times New Roman"/>
              <a:buChar char="•"/>
              <a:defRPr sz="2133" b="0" i="0" u="none" strike="noStrike" cap="none">
                <a:solidFill>
                  <a:schemeClr val="dk1"/>
                </a:solidFill>
                <a:latin typeface="Times New Roman"/>
                <a:ea typeface="Times New Roman"/>
                <a:cs typeface="Times New Roman"/>
                <a:sym typeface="Times New Roman"/>
              </a:defRPr>
            </a:lvl8pPr>
            <a:lvl9pPr marL="4114800" marR="0" lvl="8" indent="-330200" algn="l" rtl="0">
              <a:spcBef>
                <a:spcPts val="427"/>
              </a:spcBef>
              <a:spcAft>
                <a:spcPts val="0"/>
              </a:spcAft>
              <a:buClr>
                <a:schemeClr val="dk1"/>
              </a:buClr>
              <a:buSzPts val="1600"/>
              <a:buFont typeface="Times New Roman"/>
              <a:buChar char="•"/>
              <a:defRPr sz="2133" b="0" i="0" u="none" strike="noStrike" cap="none">
                <a:solidFill>
                  <a:schemeClr val="dk1"/>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Rubrik och innehåll">
  <p:cSld name="2_Rubrik och innehåll">
    <p:spTree>
      <p:nvGrpSpPr>
        <p:cNvPr id="1" name="Shape 14"/>
        <p:cNvGrpSpPr/>
        <p:nvPr/>
      </p:nvGrpSpPr>
      <p:grpSpPr>
        <a:xfrm>
          <a:off x="0" y="0"/>
          <a:ext cx="0" cy="0"/>
          <a:chOff x="0" y="0"/>
          <a:chExt cx="0" cy="0"/>
        </a:xfrm>
      </p:grpSpPr>
      <p:sp>
        <p:nvSpPr>
          <p:cNvPr id="15" name="Google Shape;15;p28"/>
          <p:cNvSpPr>
            <a:spLocks noGrp="1"/>
          </p:cNvSpPr>
          <p:nvPr>
            <p:ph type="pic" idx="2"/>
          </p:nvPr>
        </p:nvSpPr>
        <p:spPr>
          <a:xfrm>
            <a:off x="13792" y="4920004"/>
            <a:ext cx="12192000" cy="1916832"/>
          </a:xfrm>
          <a:prstGeom prst="rect">
            <a:avLst/>
          </a:prstGeom>
          <a:noFill/>
          <a:ln>
            <a:noFill/>
          </a:ln>
        </p:spPr>
      </p:sp>
      <p:sp>
        <p:nvSpPr>
          <p:cNvPr id="16" name="Google Shape;16;p28"/>
          <p:cNvSpPr txBox="1">
            <a:spLocks noGrp="1"/>
          </p:cNvSpPr>
          <p:nvPr>
            <p:ph type="title"/>
          </p:nvPr>
        </p:nvSpPr>
        <p:spPr>
          <a:xfrm>
            <a:off x="623392" y="332656"/>
            <a:ext cx="6984776" cy="936104"/>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3200" b="0" i="0" u="none" strike="noStrike" cap="none">
                <a:solidFill>
                  <a:srgbClr val="72245A"/>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cxnSp>
        <p:nvCxnSpPr>
          <p:cNvPr id="17" name="Google Shape;17;p28"/>
          <p:cNvCxnSpPr/>
          <p:nvPr/>
        </p:nvCxnSpPr>
        <p:spPr>
          <a:xfrm rot="10800000" flipH="1">
            <a:off x="719403" y="1340768"/>
            <a:ext cx="1344149" cy="1"/>
          </a:xfrm>
          <a:prstGeom prst="straightConnector1">
            <a:avLst/>
          </a:prstGeom>
          <a:noFill/>
          <a:ln w="38100" cap="flat" cmpd="sng">
            <a:solidFill>
              <a:srgbClr val="5C9474"/>
            </a:solidFill>
            <a:prstDash val="solid"/>
            <a:round/>
            <a:headEnd type="none" w="sm" len="sm"/>
            <a:tailEnd type="none" w="sm" len="sm"/>
          </a:ln>
        </p:spPr>
      </p:cxnSp>
      <p:pic>
        <p:nvPicPr>
          <p:cNvPr id="18" name="Google Shape;18;p28" descr="coinnovate-logotyp-cmyk.jpg"/>
          <p:cNvPicPr preferRelativeResize="0"/>
          <p:nvPr/>
        </p:nvPicPr>
        <p:blipFill rotWithShape="1">
          <a:blip r:embed="rId2">
            <a:alphaModFix/>
          </a:blip>
          <a:srcRect/>
          <a:stretch/>
        </p:blipFill>
        <p:spPr>
          <a:xfrm>
            <a:off x="8832303" y="332656"/>
            <a:ext cx="2753463" cy="548680"/>
          </a:xfrm>
          <a:prstGeom prst="rect">
            <a:avLst/>
          </a:prstGeom>
          <a:noFill/>
          <a:ln>
            <a:noFill/>
          </a:ln>
        </p:spPr>
      </p:pic>
      <p:sp>
        <p:nvSpPr>
          <p:cNvPr id="19" name="Google Shape;19;p28"/>
          <p:cNvSpPr txBox="1">
            <a:spLocks noGrp="1"/>
          </p:cNvSpPr>
          <p:nvPr>
            <p:ph type="body" idx="1"/>
          </p:nvPr>
        </p:nvSpPr>
        <p:spPr>
          <a:xfrm>
            <a:off x="1631504" y="1772816"/>
            <a:ext cx="8496944" cy="2520277"/>
          </a:xfrm>
          <a:prstGeom prst="rect">
            <a:avLst/>
          </a:prstGeom>
          <a:noFill/>
          <a:ln>
            <a:noFill/>
          </a:ln>
        </p:spPr>
        <p:txBody>
          <a:bodyPr spcFirstLastPara="1" wrap="square" lIns="91425" tIns="45700" rIns="91425" bIns="45700" anchor="t" anchorCtr="0">
            <a:noAutofit/>
          </a:bodyPr>
          <a:lstStyle>
            <a:lvl1pPr marL="457200" marR="0" lvl="0" indent="-355600" algn="l" rtl="0">
              <a:spcBef>
                <a:spcPts val="400"/>
              </a:spcBef>
              <a:spcAft>
                <a:spcPts val="0"/>
              </a:spcAft>
              <a:buClr>
                <a:srgbClr val="7C2342"/>
              </a:buClr>
              <a:buSzPts val="2000"/>
              <a:buFont typeface="Noto Sans Symbols"/>
              <a:buChar char="▪"/>
              <a:defRPr sz="2000" b="0" i="0" u="none" strike="noStrike" cap="none">
                <a:solidFill>
                  <a:schemeClr val="dk1"/>
                </a:solidFill>
                <a:latin typeface="Lato"/>
                <a:ea typeface="Lato"/>
                <a:cs typeface="Lato"/>
                <a:sym typeface="Lato"/>
              </a:defRPr>
            </a:lvl1pPr>
            <a:lvl2pPr marL="914400" marR="0" lvl="1" indent="-342900" algn="l" rtl="0">
              <a:spcBef>
                <a:spcPts val="360"/>
              </a:spcBef>
              <a:spcAft>
                <a:spcPts val="0"/>
              </a:spcAft>
              <a:buClr>
                <a:srgbClr val="72245A"/>
              </a:buClr>
              <a:buSzPts val="1800"/>
              <a:buFont typeface="Lato"/>
              <a:buChar char="–"/>
              <a:defRPr sz="1800" b="0" i="0" u="none" strike="noStrike" cap="none">
                <a:solidFill>
                  <a:schemeClr val="dk1"/>
                </a:solidFill>
                <a:latin typeface="Lato"/>
                <a:ea typeface="Lato"/>
                <a:cs typeface="Lato"/>
                <a:sym typeface="Lato"/>
              </a:defRPr>
            </a:lvl2pPr>
            <a:lvl3pPr marL="1371600" marR="0" lvl="2" indent="-381000" algn="l" rtl="0">
              <a:spcBef>
                <a:spcPts val="48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55600" algn="l" rtl="0">
              <a:spcBef>
                <a:spcPts val="40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4pPr>
            <a:lvl5pPr marL="2286000" marR="0" lvl="4" indent="-355600" algn="l" rtl="0">
              <a:spcBef>
                <a:spcPts val="40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5pPr>
            <a:lvl6pPr marL="2743200" marR="0" lvl="5"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Rubrik och innehåll">
  <p:cSld name="Rubrik och innehåll">
    <p:spTree>
      <p:nvGrpSpPr>
        <p:cNvPr id="1" name="Shape 20"/>
        <p:cNvGrpSpPr/>
        <p:nvPr/>
      </p:nvGrpSpPr>
      <p:grpSpPr>
        <a:xfrm>
          <a:off x="0" y="0"/>
          <a:ext cx="0" cy="0"/>
          <a:chOff x="0" y="0"/>
          <a:chExt cx="0" cy="0"/>
        </a:xfrm>
      </p:grpSpPr>
      <p:sp>
        <p:nvSpPr>
          <p:cNvPr id="21" name="Google Shape;21;p29"/>
          <p:cNvSpPr>
            <a:spLocks noGrp="1"/>
          </p:cNvSpPr>
          <p:nvPr>
            <p:ph type="pic" idx="2"/>
          </p:nvPr>
        </p:nvSpPr>
        <p:spPr>
          <a:xfrm>
            <a:off x="1" y="0"/>
            <a:ext cx="4223791" cy="6858000"/>
          </a:xfrm>
          <a:prstGeom prst="rect">
            <a:avLst/>
          </a:prstGeom>
          <a:noFill/>
          <a:ln>
            <a:noFill/>
          </a:ln>
        </p:spPr>
      </p:sp>
      <p:sp>
        <p:nvSpPr>
          <p:cNvPr id="22" name="Google Shape;22;p29"/>
          <p:cNvSpPr txBox="1">
            <a:spLocks noGrp="1"/>
          </p:cNvSpPr>
          <p:nvPr>
            <p:ph type="body" idx="1"/>
          </p:nvPr>
        </p:nvSpPr>
        <p:spPr>
          <a:xfrm>
            <a:off x="5375920" y="836712"/>
            <a:ext cx="6289031" cy="4968776"/>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7C2342"/>
              </a:buClr>
              <a:buSzPts val="2400"/>
              <a:buFont typeface="Noto Sans Symbols"/>
              <a:buChar char="▪"/>
              <a:defRPr sz="2400" b="0" i="0" u="none" strike="noStrike" cap="none">
                <a:solidFill>
                  <a:schemeClr val="dk1"/>
                </a:solidFill>
                <a:latin typeface="Lato"/>
                <a:ea typeface="Lato"/>
                <a:cs typeface="Lato"/>
                <a:sym typeface="Lato"/>
              </a:defRPr>
            </a:lvl1pPr>
            <a:lvl2pPr marL="914400" marR="0" lvl="1" indent="-355600" algn="l" rtl="0">
              <a:spcBef>
                <a:spcPts val="400"/>
              </a:spcBef>
              <a:spcAft>
                <a:spcPts val="0"/>
              </a:spcAft>
              <a:buClr>
                <a:srgbClr val="72245A"/>
              </a:buClr>
              <a:buSzPts val="2000"/>
              <a:buFont typeface="Lato"/>
              <a:buChar char="–"/>
              <a:defRPr sz="2000" b="0" i="0" u="none" strike="noStrike" cap="none">
                <a:solidFill>
                  <a:schemeClr val="dk1"/>
                </a:solidFill>
                <a:latin typeface="Lato"/>
                <a:ea typeface="Lato"/>
                <a:cs typeface="Lato"/>
                <a:sym typeface="Lato"/>
              </a:defRPr>
            </a:lvl2pPr>
            <a:lvl3pPr marL="1371600" marR="0" lvl="2" indent="-381000" algn="l" rtl="0">
              <a:spcBef>
                <a:spcPts val="48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55600" algn="l" rtl="0">
              <a:spcBef>
                <a:spcPts val="40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4pPr>
            <a:lvl5pPr marL="2286000" marR="0" lvl="4" indent="-355600" algn="l" rtl="0">
              <a:spcBef>
                <a:spcPts val="40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5pPr>
            <a:lvl6pPr marL="2743200" marR="0" lvl="5"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23" name="Google Shape;23;p29"/>
          <p:cNvSpPr txBox="1">
            <a:spLocks noGrp="1"/>
          </p:cNvSpPr>
          <p:nvPr>
            <p:ph type="title"/>
          </p:nvPr>
        </p:nvSpPr>
        <p:spPr>
          <a:xfrm>
            <a:off x="344158" y="3923493"/>
            <a:ext cx="3820683" cy="11430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3200" b="0" i="0" u="none" strike="noStrike" cap="none">
                <a:solidFill>
                  <a:srgbClr val="5C9474"/>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pic>
        <p:nvPicPr>
          <p:cNvPr id="24" name="Google Shape;24;p29" descr="coinnovate-logotyp-cmyk.jpg"/>
          <p:cNvPicPr preferRelativeResize="0"/>
          <p:nvPr/>
        </p:nvPicPr>
        <p:blipFill rotWithShape="1">
          <a:blip r:embed="rId2">
            <a:alphaModFix/>
          </a:blip>
          <a:srcRect/>
          <a:stretch/>
        </p:blipFill>
        <p:spPr>
          <a:xfrm>
            <a:off x="8832303" y="6021288"/>
            <a:ext cx="2753463" cy="54868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5_Picture, 2">
  <p:cSld name="5_Picture, 2">
    <p:spTree>
      <p:nvGrpSpPr>
        <p:cNvPr id="1" name="Shape 25"/>
        <p:cNvGrpSpPr/>
        <p:nvPr/>
      </p:nvGrpSpPr>
      <p:grpSpPr>
        <a:xfrm>
          <a:off x="0" y="0"/>
          <a:ext cx="0" cy="0"/>
          <a:chOff x="0" y="0"/>
          <a:chExt cx="0" cy="0"/>
        </a:xfrm>
      </p:grpSpPr>
      <p:sp>
        <p:nvSpPr>
          <p:cNvPr id="26" name="Google Shape;26;p30"/>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1800"/>
              <a:buFont typeface="Arial"/>
              <a:buNone/>
              <a:defRPr sz="3200" b="0" i="0" u="none" strike="noStrike" cap="none">
                <a:solidFill>
                  <a:schemeClr val="dk2"/>
                </a:solidFill>
                <a:latin typeface="Arial"/>
                <a:ea typeface="Arial"/>
                <a:cs typeface="Arial"/>
                <a:sym typeface="Arial"/>
              </a:defRPr>
            </a:lvl1pPr>
            <a:lvl2pPr marR="0" lvl="1" algn="ctr" rtl="0">
              <a:spcBef>
                <a:spcPts val="0"/>
              </a:spcBef>
              <a:spcAft>
                <a:spcPts val="0"/>
              </a:spcAft>
              <a:buClr>
                <a:schemeClr val="dk2"/>
              </a:buClr>
              <a:buSzPts val="1400"/>
              <a:buFont typeface="Times New Roman"/>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Clr>
                <a:schemeClr val="dk2"/>
              </a:buClr>
              <a:buSzPts val="1400"/>
              <a:buFont typeface="Times New Roman"/>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Clr>
                <a:schemeClr val="dk2"/>
              </a:buClr>
              <a:buSzPts val="1400"/>
              <a:buFont typeface="Times New Roman"/>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Clr>
                <a:schemeClr val="dk2"/>
              </a:buClr>
              <a:buSzPts val="1400"/>
              <a:buFont typeface="Times New Roman"/>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Clr>
                <a:schemeClr val="dk2"/>
              </a:buClr>
              <a:buSzPts val="1400"/>
              <a:buFont typeface="Times New Roman"/>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Clr>
                <a:schemeClr val="dk2"/>
              </a:buClr>
              <a:buSzPts val="1400"/>
              <a:buFont typeface="Times New Roman"/>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Clr>
                <a:schemeClr val="dk2"/>
              </a:buClr>
              <a:buSzPts val="1400"/>
              <a:buFont typeface="Times New Roman"/>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Clr>
                <a:schemeClr val="dk2"/>
              </a:buClr>
              <a:buSzPts val="1400"/>
              <a:buFont typeface="Times New Roman"/>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27" name="Google Shape;27;p30"/>
          <p:cNvSpPr txBox="1">
            <a:spLocks noGrp="1"/>
          </p:cNvSpPr>
          <p:nvPr>
            <p:ph type="dt" idx="10"/>
          </p:nvPr>
        </p:nvSpPr>
        <p:spPr>
          <a:xfrm>
            <a:off x="0" y="0"/>
            <a:ext cx="4000000" cy="4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9pPr>
          </a:lstStyle>
          <a:p>
            <a:endParaRPr/>
          </a:p>
        </p:txBody>
      </p:sp>
      <p:sp>
        <p:nvSpPr>
          <p:cNvPr id="28" name="Google Shape;28;p30"/>
          <p:cNvSpPr txBox="1">
            <a:spLocks noGrp="1"/>
          </p:cNvSpPr>
          <p:nvPr>
            <p:ph type="ftr" idx="11"/>
          </p:nvPr>
        </p:nvSpPr>
        <p:spPr>
          <a:xfrm>
            <a:off x="0" y="0"/>
            <a:ext cx="4000000" cy="4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9pPr>
          </a:lstStyle>
          <a:p>
            <a:endParaRPr/>
          </a:p>
        </p:txBody>
      </p:sp>
      <p:sp>
        <p:nvSpPr>
          <p:cNvPr id="29" name="Google Shape;29;p30"/>
          <p:cNvSpPr txBox="1">
            <a:spLocks noGrp="1"/>
          </p:cNvSpPr>
          <p:nvPr>
            <p:ph type="sldNum" idx="12"/>
          </p:nvPr>
        </p:nvSpPr>
        <p:spPr>
          <a:xfrm>
            <a:off x="0" y="0"/>
            <a:ext cx="4000000" cy="4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5pPr>
            <a:lvl6pPr marL="0" marR="0" lvl="5" indent="0" algn="l" rtl="0">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6pPr>
            <a:lvl7pPr marL="0" marR="0" lvl="6" indent="0" algn="l" rtl="0">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7pPr>
            <a:lvl8pPr marL="0" marR="0" lvl="7" indent="0" algn="l" rtl="0">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8pPr>
            <a:lvl9pPr marL="0" marR="0" lvl="8" indent="0" algn="l" rtl="0">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sv-SE"/>
              <a:t>‹#›</a:t>
            </a:fld>
            <a:endParaRPr/>
          </a:p>
        </p:txBody>
      </p:sp>
      <p:sp>
        <p:nvSpPr>
          <p:cNvPr id="30" name="Google Shape;30;p30"/>
          <p:cNvSpPr txBox="1">
            <a:spLocks noGrp="1"/>
          </p:cNvSpPr>
          <p:nvPr>
            <p:ph type="body" idx="1"/>
          </p:nvPr>
        </p:nvSpPr>
        <p:spPr>
          <a:xfrm>
            <a:off x="1055689" y="1304926"/>
            <a:ext cx="10080625" cy="468313"/>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480"/>
              </a:spcBef>
              <a:spcAft>
                <a:spcPts val="0"/>
              </a:spcAft>
              <a:buClr>
                <a:schemeClr val="dk1"/>
              </a:buClr>
              <a:buSzPts val="1800"/>
              <a:buFont typeface="Times New Roman"/>
              <a:buNone/>
              <a:defRPr sz="2400" b="1" i="0" u="none" strike="noStrike" cap="none">
                <a:solidFill>
                  <a:schemeClr val="dk1"/>
                </a:solidFill>
                <a:latin typeface="Times New Roman"/>
                <a:ea typeface="Times New Roman"/>
                <a:cs typeface="Times New Roman"/>
                <a:sym typeface="Times New Roman"/>
              </a:defRPr>
            </a:lvl1pPr>
            <a:lvl2pPr marL="914400" marR="0" lvl="1" indent="-342900" algn="l" rtl="0">
              <a:spcBef>
                <a:spcPts val="480"/>
              </a:spcBef>
              <a:spcAft>
                <a:spcPts val="0"/>
              </a:spcAft>
              <a:buClr>
                <a:schemeClr val="dk1"/>
              </a:buClr>
              <a:buSzPts val="1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42900" algn="l" rtl="0">
              <a:spcBef>
                <a:spcPts val="480"/>
              </a:spcBef>
              <a:spcAft>
                <a:spcPts val="0"/>
              </a:spcAft>
              <a:buClr>
                <a:schemeClr val="dk1"/>
              </a:buClr>
              <a:buSzPts val="18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42900" algn="l" rtl="0">
              <a:spcBef>
                <a:spcPts val="480"/>
              </a:spcBef>
              <a:spcAft>
                <a:spcPts val="0"/>
              </a:spcAft>
              <a:buClr>
                <a:schemeClr val="dk1"/>
              </a:buClr>
              <a:buSzPts val="18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42900" algn="l" rtl="0">
              <a:spcBef>
                <a:spcPts val="480"/>
              </a:spcBef>
              <a:spcAft>
                <a:spcPts val="0"/>
              </a:spcAft>
              <a:buClr>
                <a:schemeClr val="dk1"/>
              </a:buClr>
              <a:buSzPts val="18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42900" algn="l" rtl="0">
              <a:spcBef>
                <a:spcPts val="480"/>
              </a:spcBef>
              <a:spcAft>
                <a:spcPts val="0"/>
              </a:spcAft>
              <a:buClr>
                <a:schemeClr val="dk1"/>
              </a:buClr>
              <a:buSzPts val="18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42900" algn="l" rtl="0">
              <a:spcBef>
                <a:spcPts val="480"/>
              </a:spcBef>
              <a:spcAft>
                <a:spcPts val="0"/>
              </a:spcAft>
              <a:buClr>
                <a:schemeClr val="dk1"/>
              </a:buClr>
              <a:buSzPts val="18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42900" algn="l" rtl="0">
              <a:spcBef>
                <a:spcPts val="480"/>
              </a:spcBef>
              <a:spcAft>
                <a:spcPts val="0"/>
              </a:spcAft>
              <a:buClr>
                <a:schemeClr val="dk1"/>
              </a:buClr>
              <a:buSzPts val="18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42900" algn="l" rtl="0">
              <a:spcBef>
                <a:spcPts val="480"/>
              </a:spcBef>
              <a:spcAft>
                <a:spcPts val="0"/>
              </a:spcAft>
              <a:buClr>
                <a:schemeClr val="dk1"/>
              </a:buClr>
              <a:buSzPts val="18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31" name="Google Shape;31;p30"/>
          <p:cNvSpPr txBox="1">
            <a:spLocks noGrp="1"/>
          </p:cNvSpPr>
          <p:nvPr>
            <p:ph type="body" idx="2"/>
          </p:nvPr>
        </p:nvSpPr>
        <p:spPr>
          <a:xfrm>
            <a:off x="1055689" y="1773240"/>
            <a:ext cx="10080625" cy="3995737"/>
          </a:xfrm>
          <a:prstGeom prst="rect">
            <a:avLst/>
          </a:prstGeom>
          <a:noFill/>
          <a:ln>
            <a:noFill/>
          </a:ln>
        </p:spPr>
        <p:txBody>
          <a:bodyPr spcFirstLastPara="1" wrap="square" lIns="91425" tIns="45700" rIns="91425" bIns="45700" anchor="t" anchorCtr="0">
            <a:normAutofit/>
          </a:bodyPr>
          <a:lstStyle>
            <a:lvl1pPr marL="457200" marR="0" lvl="0" indent="-333375" algn="l" rtl="0">
              <a:lnSpc>
                <a:spcPct val="122727"/>
              </a:lnSpc>
              <a:spcBef>
                <a:spcPts val="440"/>
              </a:spcBef>
              <a:spcAft>
                <a:spcPts val="0"/>
              </a:spcAft>
              <a:buClr>
                <a:schemeClr val="dk1"/>
              </a:buClr>
              <a:buSzPts val="1650"/>
              <a:buFont typeface="Times New Roman"/>
              <a:buChar char="•"/>
              <a:defRPr sz="2200" b="0" i="0" u="none" strike="noStrike" cap="none">
                <a:solidFill>
                  <a:schemeClr val="dk1"/>
                </a:solidFill>
                <a:latin typeface="Times New Roman"/>
                <a:ea typeface="Times New Roman"/>
                <a:cs typeface="Times New Roman"/>
                <a:sym typeface="Times New Roman"/>
              </a:defRPr>
            </a:lvl1pPr>
            <a:lvl2pPr marL="914400" marR="0" lvl="1" indent="-333375" algn="l" rtl="0">
              <a:lnSpc>
                <a:spcPct val="122727"/>
              </a:lnSpc>
              <a:spcBef>
                <a:spcPts val="440"/>
              </a:spcBef>
              <a:spcAft>
                <a:spcPts val="0"/>
              </a:spcAft>
              <a:buClr>
                <a:schemeClr val="dk1"/>
              </a:buClr>
              <a:buSzPts val="1650"/>
              <a:buFont typeface="Times New Roman"/>
              <a:buChar char="–"/>
              <a:defRPr sz="2200" b="0" i="0" u="none" strike="noStrike" cap="none">
                <a:solidFill>
                  <a:schemeClr val="dk1"/>
                </a:solidFill>
                <a:latin typeface="Times New Roman"/>
                <a:ea typeface="Times New Roman"/>
                <a:cs typeface="Times New Roman"/>
                <a:sym typeface="Times New Roman"/>
              </a:defRPr>
            </a:lvl2pPr>
            <a:lvl3pPr marL="1371600" marR="0" lvl="2" indent="-333375" algn="l" rtl="0">
              <a:lnSpc>
                <a:spcPct val="122727"/>
              </a:lnSpc>
              <a:spcBef>
                <a:spcPts val="440"/>
              </a:spcBef>
              <a:spcAft>
                <a:spcPts val="0"/>
              </a:spcAft>
              <a:buClr>
                <a:schemeClr val="dk1"/>
              </a:buClr>
              <a:buSzPts val="1650"/>
              <a:buFont typeface="Times New Roman"/>
              <a:buChar char="•"/>
              <a:defRPr sz="2200" b="0" i="0" u="none" strike="noStrike" cap="none">
                <a:solidFill>
                  <a:schemeClr val="dk1"/>
                </a:solidFill>
                <a:latin typeface="Times New Roman"/>
                <a:ea typeface="Times New Roman"/>
                <a:cs typeface="Times New Roman"/>
                <a:sym typeface="Times New Roman"/>
              </a:defRPr>
            </a:lvl3pPr>
            <a:lvl4pPr marL="1828800" marR="0" lvl="3" indent="-333375" algn="l" rtl="0">
              <a:lnSpc>
                <a:spcPct val="122727"/>
              </a:lnSpc>
              <a:spcBef>
                <a:spcPts val="440"/>
              </a:spcBef>
              <a:spcAft>
                <a:spcPts val="0"/>
              </a:spcAft>
              <a:buClr>
                <a:schemeClr val="dk1"/>
              </a:buClr>
              <a:buSzPts val="1650"/>
              <a:buFont typeface="Times New Roman"/>
              <a:buChar char="–"/>
              <a:defRPr sz="2200" b="0" i="0" u="none" strike="noStrike" cap="none">
                <a:solidFill>
                  <a:schemeClr val="dk1"/>
                </a:solidFill>
                <a:latin typeface="Times New Roman"/>
                <a:ea typeface="Times New Roman"/>
                <a:cs typeface="Times New Roman"/>
                <a:sym typeface="Times New Roman"/>
              </a:defRPr>
            </a:lvl4pPr>
            <a:lvl5pPr marL="2286000" marR="0" lvl="4" indent="-333375" algn="l" rtl="0">
              <a:lnSpc>
                <a:spcPct val="122727"/>
              </a:lnSpc>
              <a:spcBef>
                <a:spcPts val="440"/>
              </a:spcBef>
              <a:spcAft>
                <a:spcPts val="0"/>
              </a:spcAft>
              <a:buClr>
                <a:schemeClr val="dk1"/>
              </a:buClr>
              <a:buSzPts val="1650"/>
              <a:buFont typeface="Times New Roman"/>
              <a:buChar char="»"/>
              <a:defRPr sz="2200" b="0" i="0" u="none" strike="noStrike" cap="none">
                <a:solidFill>
                  <a:schemeClr val="dk1"/>
                </a:solidFill>
                <a:latin typeface="Times New Roman"/>
                <a:ea typeface="Times New Roman"/>
                <a:cs typeface="Times New Roman"/>
                <a:sym typeface="Times New Roman"/>
              </a:defRPr>
            </a:lvl5pPr>
            <a:lvl6pPr marL="2743200" marR="0" lvl="5" indent="-342900" algn="l" rtl="0">
              <a:spcBef>
                <a:spcPts val="480"/>
              </a:spcBef>
              <a:spcAft>
                <a:spcPts val="0"/>
              </a:spcAft>
              <a:buClr>
                <a:schemeClr val="dk1"/>
              </a:buClr>
              <a:buSzPts val="18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42900" algn="l" rtl="0">
              <a:spcBef>
                <a:spcPts val="480"/>
              </a:spcBef>
              <a:spcAft>
                <a:spcPts val="0"/>
              </a:spcAft>
              <a:buClr>
                <a:schemeClr val="dk1"/>
              </a:buClr>
              <a:buSzPts val="18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42900" algn="l" rtl="0">
              <a:spcBef>
                <a:spcPts val="480"/>
              </a:spcBef>
              <a:spcAft>
                <a:spcPts val="0"/>
              </a:spcAft>
              <a:buClr>
                <a:schemeClr val="dk1"/>
              </a:buClr>
              <a:buSzPts val="18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42900" algn="l" rtl="0">
              <a:spcBef>
                <a:spcPts val="480"/>
              </a:spcBef>
              <a:spcAft>
                <a:spcPts val="0"/>
              </a:spcAft>
              <a:buClr>
                <a:schemeClr val="dk1"/>
              </a:buClr>
              <a:buSzPts val="18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5_Rubrik och innehåll">
  <p:cSld name="5_Rubrik och innehåll">
    <p:spTree>
      <p:nvGrpSpPr>
        <p:cNvPr id="1" name="Shape 32"/>
        <p:cNvGrpSpPr/>
        <p:nvPr/>
      </p:nvGrpSpPr>
      <p:grpSpPr>
        <a:xfrm>
          <a:off x="0" y="0"/>
          <a:ext cx="0" cy="0"/>
          <a:chOff x="0" y="0"/>
          <a:chExt cx="0" cy="0"/>
        </a:xfrm>
      </p:grpSpPr>
      <p:sp>
        <p:nvSpPr>
          <p:cNvPr id="33" name="Google Shape;33;p31"/>
          <p:cNvSpPr>
            <a:spLocks noGrp="1"/>
          </p:cNvSpPr>
          <p:nvPr>
            <p:ph type="pic" idx="2"/>
          </p:nvPr>
        </p:nvSpPr>
        <p:spPr>
          <a:xfrm>
            <a:off x="7968209" y="0"/>
            <a:ext cx="4223791" cy="6858000"/>
          </a:xfrm>
          <a:prstGeom prst="rect">
            <a:avLst/>
          </a:prstGeom>
          <a:noFill/>
          <a:ln>
            <a:noFill/>
          </a:ln>
        </p:spPr>
      </p:sp>
      <p:sp>
        <p:nvSpPr>
          <p:cNvPr id="34" name="Google Shape;34;p31"/>
          <p:cNvSpPr txBox="1">
            <a:spLocks noGrp="1"/>
          </p:cNvSpPr>
          <p:nvPr>
            <p:ph type="body" idx="1"/>
          </p:nvPr>
        </p:nvSpPr>
        <p:spPr>
          <a:xfrm>
            <a:off x="1020325" y="944612"/>
            <a:ext cx="6289031" cy="4968776"/>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7C2342"/>
              </a:buClr>
              <a:buSzPts val="2400"/>
              <a:buFont typeface="Noto Sans Symbols"/>
              <a:buChar char="▪"/>
              <a:defRPr sz="2400" b="0" i="0" u="none" strike="noStrike" cap="none">
                <a:solidFill>
                  <a:schemeClr val="dk1"/>
                </a:solidFill>
                <a:latin typeface="Lato"/>
                <a:ea typeface="Lato"/>
                <a:cs typeface="Lato"/>
                <a:sym typeface="Lato"/>
              </a:defRPr>
            </a:lvl1pPr>
            <a:lvl2pPr marL="914400" marR="0" lvl="1" indent="-355600" algn="l" rtl="0">
              <a:spcBef>
                <a:spcPts val="400"/>
              </a:spcBef>
              <a:spcAft>
                <a:spcPts val="0"/>
              </a:spcAft>
              <a:buClr>
                <a:srgbClr val="72245A"/>
              </a:buClr>
              <a:buSzPts val="2000"/>
              <a:buFont typeface="Lato"/>
              <a:buChar char="–"/>
              <a:defRPr sz="2000" b="0" i="0" u="none" strike="noStrike" cap="none">
                <a:solidFill>
                  <a:schemeClr val="dk1"/>
                </a:solidFill>
                <a:latin typeface="Lato"/>
                <a:ea typeface="Lato"/>
                <a:cs typeface="Lato"/>
                <a:sym typeface="Lato"/>
              </a:defRPr>
            </a:lvl2pPr>
            <a:lvl3pPr marL="1371600" marR="0" lvl="2" indent="-381000" algn="l" rtl="0">
              <a:spcBef>
                <a:spcPts val="48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55600" algn="l" rtl="0">
              <a:spcBef>
                <a:spcPts val="40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4pPr>
            <a:lvl5pPr marL="2286000" marR="0" lvl="4" indent="-355600" algn="l" rtl="0">
              <a:spcBef>
                <a:spcPts val="40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5pPr>
            <a:lvl6pPr marL="2743200" marR="0" lvl="5"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35" name="Google Shape;35;p31"/>
          <p:cNvSpPr txBox="1">
            <a:spLocks noGrp="1"/>
          </p:cNvSpPr>
          <p:nvPr>
            <p:ph type="title"/>
          </p:nvPr>
        </p:nvSpPr>
        <p:spPr>
          <a:xfrm>
            <a:off x="8169762" y="836712"/>
            <a:ext cx="3820683" cy="11430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3200" b="0" i="0" u="none" strike="noStrike" cap="none">
                <a:solidFill>
                  <a:srgbClr val="5C9474"/>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pic>
        <p:nvPicPr>
          <p:cNvPr id="36" name="Google Shape;36;p31" descr="coinnovate-logotyp-cmyk.jpg"/>
          <p:cNvPicPr preferRelativeResize="0"/>
          <p:nvPr/>
        </p:nvPicPr>
        <p:blipFill rotWithShape="1">
          <a:blip r:embed="rId2">
            <a:alphaModFix/>
          </a:blip>
          <a:srcRect/>
          <a:stretch/>
        </p:blipFill>
        <p:spPr>
          <a:xfrm>
            <a:off x="335360" y="6021288"/>
            <a:ext cx="2753463" cy="54868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Rubrik och innehåll">
  <p:cSld name="6_Rubrik och innehåll">
    <p:spTree>
      <p:nvGrpSpPr>
        <p:cNvPr id="1" name="Shape 37"/>
        <p:cNvGrpSpPr/>
        <p:nvPr/>
      </p:nvGrpSpPr>
      <p:grpSpPr>
        <a:xfrm>
          <a:off x="0" y="0"/>
          <a:ext cx="0" cy="0"/>
          <a:chOff x="0" y="0"/>
          <a:chExt cx="0" cy="0"/>
        </a:xfrm>
      </p:grpSpPr>
      <p:sp>
        <p:nvSpPr>
          <p:cNvPr id="38" name="Google Shape;38;p32"/>
          <p:cNvSpPr>
            <a:spLocks noGrp="1"/>
          </p:cNvSpPr>
          <p:nvPr>
            <p:ph type="pic" idx="2"/>
          </p:nvPr>
        </p:nvSpPr>
        <p:spPr>
          <a:xfrm>
            <a:off x="0" y="4941168"/>
            <a:ext cx="12192000" cy="1916832"/>
          </a:xfrm>
          <a:prstGeom prst="rect">
            <a:avLst/>
          </a:prstGeom>
          <a:noFill/>
          <a:ln>
            <a:noFill/>
          </a:ln>
        </p:spPr>
      </p:sp>
      <p:sp>
        <p:nvSpPr>
          <p:cNvPr id="39" name="Google Shape;39;p32"/>
          <p:cNvSpPr txBox="1">
            <a:spLocks noGrp="1"/>
          </p:cNvSpPr>
          <p:nvPr>
            <p:ph type="body" idx="1"/>
          </p:nvPr>
        </p:nvSpPr>
        <p:spPr>
          <a:xfrm>
            <a:off x="623393" y="1628801"/>
            <a:ext cx="5280587" cy="3168775"/>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400"/>
              </a:spcBef>
              <a:spcAft>
                <a:spcPts val="0"/>
              </a:spcAft>
              <a:buClr>
                <a:srgbClr val="7C2342"/>
              </a:buClr>
              <a:buSzPts val="2000"/>
              <a:buFont typeface="Noto Sans Symbols"/>
              <a:buChar char="▪"/>
              <a:defRPr sz="2000" b="0" i="0" u="none" strike="noStrike" cap="none">
                <a:solidFill>
                  <a:schemeClr val="dk1"/>
                </a:solidFill>
                <a:latin typeface="Lato"/>
                <a:ea typeface="Lato"/>
                <a:cs typeface="Lato"/>
                <a:sym typeface="Lato"/>
              </a:defRPr>
            </a:lvl1pPr>
            <a:lvl2pPr marL="914400" marR="0" lvl="1" indent="-342900" algn="l" rtl="0">
              <a:lnSpc>
                <a:spcPct val="100000"/>
              </a:lnSpc>
              <a:spcBef>
                <a:spcPts val="360"/>
              </a:spcBef>
              <a:spcAft>
                <a:spcPts val="0"/>
              </a:spcAft>
              <a:buClr>
                <a:srgbClr val="72245A"/>
              </a:buClr>
              <a:buSzPts val="1800"/>
              <a:buFont typeface="Lato"/>
              <a:buChar char="–"/>
              <a:defRPr sz="1800" b="0" i="0" u="none" strike="noStrike" cap="none">
                <a:solidFill>
                  <a:schemeClr val="dk1"/>
                </a:solidFill>
                <a:latin typeface="Lato"/>
                <a:ea typeface="Lato"/>
                <a:cs typeface="Lato"/>
                <a:sym typeface="Lato"/>
              </a:defRPr>
            </a:lvl2pPr>
            <a:lvl3pPr marL="1371600" marR="0" lvl="2" indent="-381000" algn="l" rtl="0">
              <a:lnSpc>
                <a:spcPct val="100000"/>
              </a:lnSpc>
              <a:spcBef>
                <a:spcPts val="48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55600" algn="l" rtl="0">
              <a:lnSpc>
                <a:spcPct val="100000"/>
              </a:lnSpc>
              <a:spcBef>
                <a:spcPts val="40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4pPr>
            <a:lvl5pPr marL="2286000" marR="0" lvl="4" indent="-355600" algn="l" rtl="0">
              <a:lnSpc>
                <a:spcPct val="100000"/>
              </a:lnSpc>
              <a:spcBef>
                <a:spcPts val="40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5pPr>
            <a:lvl6pPr marL="2743200" marR="0" lvl="5"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40" name="Google Shape;40;p32"/>
          <p:cNvSpPr txBox="1">
            <a:spLocks noGrp="1"/>
          </p:cNvSpPr>
          <p:nvPr>
            <p:ph type="body" idx="3"/>
          </p:nvPr>
        </p:nvSpPr>
        <p:spPr>
          <a:xfrm>
            <a:off x="6288021" y="1628801"/>
            <a:ext cx="5280587" cy="3168775"/>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400"/>
              </a:spcBef>
              <a:spcAft>
                <a:spcPts val="0"/>
              </a:spcAft>
              <a:buClr>
                <a:srgbClr val="7C2342"/>
              </a:buClr>
              <a:buSzPts val="2000"/>
              <a:buFont typeface="Noto Sans Symbols"/>
              <a:buChar char="▪"/>
              <a:defRPr sz="2000" b="0" i="0" u="none" strike="noStrike" cap="none">
                <a:solidFill>
                  <a:schemeClr val="dk1"/>
                </a:solidFill>
                <a:latin typeface="Lato"/>
                <a:ea typeface="Lato"/>
                <a:cs typeface="Lato"/>
                <a:sym typeface="Lato"/>
              </a:defRPr>
            </a:lvl1pPr>
            <a:lvl2pPr marL="914400" marR="0" lvl="1" indent="-342900" algn="l" rtl="0">
              <a:lnSpc>
                <a:spcPct val="100000"/>
              </a:lnSpc>
              <a:spcBef>
                <a:spcPts val="360"/>
              </a:spcBef>
              <a:spcAft>
                <a:spcPts val="0"/>
              </a:spcAft>
              <a:buClr>
                <a:schemeClr val="dk1"/>
              </a:buClr>
              <a:buSzPts val="1800"/>
              <a:buFont typeface="Lato"/>
              <a:buChar char="–"/>
              <a:defRPr sz="1800" b="0" i="0" u="none" strike="noStrike" cap="none">
                <a:solidFill>
                  <a:schemeClr val="dk1"/>
                </a:solidFill>
                <a:latin typeface="Lato"/>
                <a:ea typeface="Lato"/>
                <a:cs typeface="Lato"/>
                <a:sym typeface="Lato"/>
              </a:defRPr>
            </a:lvl2pPr>
            <a:lvl3pPr marL="1371600" marR="0" lvl="2" indent="-381000" algn="l" rtl="0">
              <a:lnSpc>
                <a:spcPct val="100000"/>
              </a:lnSpc>
              <a:spcBef>
                <a:spcPts val="48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55600" algn="l" rtl="0">
              <a:lnSpc>
                <a:spcPct val="100000"/>
              </a:lnSpc>
              <a:spcBef>
                <a:spcPts val="40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4pPr>
            <a:lvl5pPr marL="2286000" marR="0" lvl="4" indent="-355600" algn="l" rtl="0">
              <a:lnSpc>
                <a:spcPct val="100000"/>
              </a:lnSpc>
              <a:spcBef>
                <a:spcPts val="40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5pPr>
            <a:lvl6pPr marL="2743200" marR="0" lvl="5"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41" name="Google Shape;41;p32"/>
          <p:cNvSpPr txBox="1">
            <a:spLocks noGrp="1"/>
          </p:cNvSpPr>
          <p:nvPr>
            <p:ph type="title"/>
          </p:nvPr>
        </p:nvSpPr>
        <p:spPr>
          <a:xfrm>
            <a:off x="623392" y="332656"/>
            <a:ext cx="6912768" cy="936104"/>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3200" b="0" i="0" u="none" strike="noStrike" cap="none">
                <a:solidFill>
                  <a:srgbClr val="72245A"/>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endParaRPr/>
          </a:p>
        </p:txBody>
      </p:sp>
      <p:cxnSp>
        <p:nvCxnSpPr>
          <p:cNvPr id="42" name="Google Shape;42;p32"/>
          <p:cNvCxnSpPr/>
          <p:nvPr/>
        </p:nvCxnSpPr>
        <p:spPr>
          <a:xfrm>
            <a:off x="719404" y="1340768"/>
            <a:ext cx="1344149" cy="0"/>
          </a:xfrm>
          <a:prstGeom prst="straightConnector1">
            <a:avLst/>
          </a:prstGeom>
          <a:noFill/>
          <a:ln w="38100" cap="flat" cmpd="sng">
            <a:solidFill>
              <a:srgbClr val="D668BC"/>
            </a:solidFill>
            <a:prstDash val="solid"/>
            <a:round/>
            <a:headEnd type="none" w="sm" len="sm"/>
            <a:tailEnd type="none" w="sm" len="sm"/>
          </a:ln>
        </p:spPr>
      </p:cxnSp>
      <p:pic>
        <p:nvPicPr>
          <p:cNvPr id="43" name="Google Shape;43;p32" descr="coinnovate-logotyp-cmyk.jpg"/>
          <p:cNvPicPr preferRelativeResize="0"/>
          <p:nvPr/>
        </p:nvPicPr>
        <p:blipFill rotWithShape="1">
          <a:blip r:embed="rId2">
            <a:alphaModFix/>
          </a:blip>
          <a:srcRect/>
          <a:stretch/>
        </p:blipFill>
        <p:spPr>
          <a:xfrm>
            <a:off x="8832305" y="332656"/>
            <a:ext cx="2753463" cy="54868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Rubrik och innehåll" type="obj">
  <p:cSld name="OBJECT">
    <p:spTree>
      <p:nvGrpSpPr>
        <p:cNvPr id="1" name="Shape 44"/>
        <p:cNvGrpSpPr/>
        <p:nvPr/>
      </p:nvGrpSpPr>
      <p:grpSpPr>
        <a:xfrm>
          <a:off x="0" y="0"/>
          <a:ext cx="0" cy="0"/>
          <a:chOff x="0" y="0"/>
          <a:chExt cx="0" cy="0"/>
        </a:xfrm>
      </p:grpSpPr>
      <p:sp>
        <p:nvSpPr>
          <p:cNvPr id="45" name="Google Shape;45;p33"/>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1800"/>
              <a:buFont typeface="Arial"/>
              <a:buNone/>
              <a:defRPr sz="3200" b="0" i="0" u="none" strike="noStrike" cap="none">
                <a:solidFill>
                  <a:schemeClr val="dk2"/>
                </a:solidFill>
                <a:latin typeface="Arial"/>
                <a:ea typeface="Arial"/>
                <a:cs typeface="Arial"/>
                <a:sym typeface="Arial"/>
              </a:defRPr>
            </a:lvl1pPr>
            <a:lvl2pPr marR="0" lvl="1" algn="ctr" rtl="0">
              <a:spcBef>
                <a:spcPts val="0"/>
              </a:spcBef>
              <a:spcAft>
                <a:spcPts val="0"/>
              </a:spcAft>
              <a:buClr>
                <a:schemeClr val="dk2"/>
              </a:buClr>
              <a:buSzPts val="1400"/>
              <a:buFont typeface="Times New Roman"/>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Clr>
                <a:schemeClr val="dk2"/>
              </a:buClr>
              <a:buSzPts val="1400"/>
              <a:buFont typeface="Times New Roman"/>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Clr>
                <a:schemeClr val="dk2"/>
              </a:buClr>
              <a:buSzPts val="1400"/>
              <a:buFont typeface="Times New Roman"/>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Clr>
                <a:schemeClr val="dk2"/>
              </a:buClr>
              <a:buSzPts val="1400"/>
              <a:buFont typeface="Times New Roman"/>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Clr>
                <a:schemeClr val="dk2"/>
              </a:buClr>
              <a:buSzPts val="1400"/>
              <a:buFont typeface="Times New Roman"/>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Clr>
                <a:schemeClr val="dk2"/>
              </a:buClr>
              <a:buSzPts val="1400"/>
              <a:buFont typeface="Times New Roman"/>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Clr>
                <a:schemeClr val="dk2"/>
              </a:buClr>
              <a:buSzPts val="1400"/>
              <a:buFont typeface="Times New Roman"/>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Clr>
                <a:schemeClr val="dk2"/>
              </a:buClr>
              <a:buSzPts val="1400"/>
              <a:buFont typeface="Times New Roman"/>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46" name="Google Shape;46;p33"/>
          <p:cNvSpPr txBox="1">
            <a:spLocks noGrp="1"/>
          </p:cNvSpPr>
          <p:nvPr>
            <p:ph type="body" idx="1"/>
          </p:nvPr>
        </p:nvSpPr>
        <p:spPr>
          <a:xfrm>
            <a:off x="609600" y="1600203"/>
            <a:ext cx="10972800" cy="3717727"/>
          </a:xfrm>
          <a:prstGeom prst="rect">
            <a:avLst/>
          </a:prstGeom>
          <a:noFill/>
          <a:ln>
            <a:noFill/>
          </a:ln>
        </p:spPr>
        <p:txBody>
          <a:bodyPr spcFirstLastPara="1" wrap="square" lIns="91425" tIns="45700" rIns="91425" bIns="45700" anchor="t" anchorCtr="0">
            <a:normAutofit/>
          </a:bodyPr>
          <a:lstStyle>
            <a:lvl1pPr marL="457200" marR="0" lvl="0" indent="-342900" algn="l" rtl="0">
              <a:spcBef>
                <a:spcPts val="480"/>
              </a:spcBef>
              <a:spcAft>
                <a:spcPts val="0"/>
              </a:spcAft>
              <a:buClr>
                <a:schemeClr val="dk1"/>
              </a:buClr>
              <a:buSzPts val="1800"/>
              <a:buFont typeface="Times New Roman"/>
              <a:buChar char="•"/>
              <a:defRPr sz="3200">
                <a:solidFill>
                  <a:schemeClr val="dk1"/>
                </a:solidFill>
                <a:latin typeface="Times New Roman"/>
                <a:ea typeface="Times New Roman"/>
                <a:cs typeface="Times New Roman"/>
                <a:sym typeface="Times New Roman"/>
              </a:defRPr>
            </a:lvl1pPr>
            <a:lvl2pPr marL="914400" marR="0" lvl="1" indent="-342900" algn="l" rtl="0">
              <a:spcBef>
                <a:spcPts val="480"/>
              </a:spcBef>
              <a:spcAft>
                <a:spcPts val="0"/>
              </a:spcAft>
              <a:buClr>
                <a:schemeClr val="dk1"/>
              </a:buClr>
              <a:buSzPts val="1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42900" algn="l" rtl="0">
              <a:spcBef>
                <a:spcPts val="480"/>
              </a:spcBef>
              <a:spcAft>
                <a:spcPts val="0"/>
              </a:spcAft>
              <a:buClr>
                <a:schemeClr val="dk1"/>
              </a:buClr>
              <a:buSzPts val="18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42900" algn="l" rtl="0">
              <a:spcBef>
                <a:spcPts val="480"/>
              </a:spcBef>
              <a:spcAft>
                <a:spcPts val="0"/>
              </a:spcAft>
              <a:buClr>
                <a:schemeClr val="dk1"/>
              </a:buClr>
              <a:buSzPts val="18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42900" algn="l" rtl="0">
              <a:spcBef>
                <a:spcPts val="480"/>
              </a:spcBef>
              <a:spcAft>
                <a:spcPts val="0"/>
              </a:spcAft>
              <a:buClr>
                <a:schemeClr val="dk1"/>
              </a:buClr>
              <a:buSzPts val="18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42900" algn="l" rtl="0">
              <a:spcBef>
                <a:spcPts val="480"/>
              </a:spcBef>
              <a:spcAft>
                <a:spcPts val="0"/>
              </a:spcAft>
              <a:buClr>
                <a:schemeClr val="dk1"/>
              </a:buClr>
              <a:buSzPts val="18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42900" algn="l" rtl="0">
              <a:spcBef>
                <a:spcPts val="480"/>
              </a:spcBef>
              <a:spcAft>
                <a:spcPts val="0"/>
              </a:spcAft>
              <a:buClr>
                <a:schemeClr val="dk1"/>
              </a:buClr>
              <a:buSzPts val="18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42900" algn="l" rtl="0">
              <a:spcBef>
                <a:spcPts val="480"/>
              </a:spcBef>
              <a:spcAft>
                <a:spcPts val="0"/>
              </a:spcAft>
              <a:buClr>
                <a:schemeClr val="dk1"/>
              </a:buClr>
              <a:buSzPts val="18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42900" algn="l" rtl="0">
              <a:spcBef>
                <a:spcPts val="480"/>
              </a:spcBef>
              <a:spcAft>
                <a:spcPts val="0"/>
              </a:spcAft>
              <a:buClr>
                <a:schemeClr val="dk1"/>
              </a:buClr>
              <a:buSzPts val="18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47" name="Google Shape;47;p33"/>
          <p:cNvSpPr txBox="1"/>
          <p:nvPr/>
        </p:nvSpPr>
        <p:spPr>
          <a:xfrm>
            <a:off x="11317223" y="6470192"/>
            <a:ext cx="246308" cy="492388"/>
          </a:xfrm>
          <a:prstGeom prst="rect">
            <a:avLst/>
          </a:prstGeom>
          <a:noFill/>
          <a:ln>
            <a:noFill/>
          </a:ln>
        </p:spPr>
        <p:txBody>
          <a:bodyPr spcFirstLastPara="1" wrap="square" lIns="121900" tIns="60925" rIns="121900" bIns="60925" anchor="t" anchorCtr="0">
            <a:spAutoFit/>
          </a:bodyPr>
          <a:lstStyle/>
          <a:p>
            <a:pPr marL="0" marR="0" lvl="0" indent="0" algn="l" rtl="0">
              <a:spcBef>
                <a:spcPts val="0"/>
              </a:spcBef>
              <a:spcAft>
                <a:spcPts val="0"/>
              </a:spcAft>
              <a:buClr>
                <a:schemeClr val="dk1"/>
              </a:buClr>
              <a:buSzPts val="2400"/>
              <a:buFont typeface="Times New Roman"/>
              <a:buNone/>
            </a:pPr>
            <a:endParaRPr sz="2400" b="0" i="0" u="none" strike="noStrike" cap="none">
              <a:solidFill>
                <a:schemeClr val="dk1"/>
              </a:solidFill>
              <a:latin typeface="Calibri"/>
              <a:ea typeface="Calibri"/>
              <a:cs typeface="Calibri"/>
              <a:sym typeface="Calibri"/>
            </a:endParaRPr>
          </a:p>
        </p:txBody>
      </p:sp>
      <p:sp>
        <p:nvSpPr>
          <p:cNvPr id="48" name="Google Shape;48;p33"/>
          <p:cNvSpPr txBox="1"/>
          <p:nvPr/>
        </p:nvSpPr>
        <p:spPr>
          <a:xfrm>
            <a:off x="11060014" y="6413929"/>
            <a:ext cx="246308" cy="492388"/>
          </a:xfrm>
          <a:prstGeom prst="rect">
            <a:avLst/>
          </a:prstGeom>
          <a:noFill/>
          <a:ln>
            <a:noFill/>
          </a:ln>
        </p:spPr>
        <p:txBody>
          <a:bodyPr spcFirstLastPara="1" wrap="square" lIns="121900" tIns="60925" rIns="121900" bIns="60925" anchor="t" anchorCtr="0">
            <a:spAutoFit/>
          </a:bodyPr>
          <a:lstStyle/>
          <a:p>
            <a:pPr marL="0" marR="0" lvl="0" indent="0" algn="l" rtl="0">
              <a:spcBef>
                <a:spcPts val="0"/>
              </a:spcBef>
              <a:spcAft>
                <a:spcPts val="0"/>
              </a:spcAft>
              <a:buClr>
                <a:schemeClr val="dk1"/>
              </a:buClr>
              <a:buSzPts val="2400"/>
              <a:buFont typeface="Times New Roman"/>
              <a:buNone/>
            </a:pPr>
            <a:endParaRPr sz="24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Rubrik och innehåll">
  <p:cSld name="1_Rubrik och innehåll">
    <p:spTree>
      <p:nvGrpSpPr>
        <p:cNvPr id="1" name="Shape 49"/>
        <p:cNvGrpSpPr/>
        <p:nvPr/>
      </p:nvGrpSpPr>
      <p:grpSpPr>
        <a:xfrm>
          <a:off x="0" y="0"/>
          <a:ext cx="0" cy="0"/>
          <a:chOff x="0" y="0"/>
          <a:chExt cx="0" cy="0"/>
        </a:xfrm>
      </p:grpSpPr>
      <p:sp>
        <p:nvSpPr>
          <p:cNvPr id="50" name="Google Shape;50;p34"/>
          <p:cNvSpPr>
            <a:spLocks noGrp="1"/>
          </p:cNvSpPr>
          <p:nvPr>
            <p:ph type="pic" idx="2"/>
          </p:nvPr>
        </p:nvSpPr>
        <p:spPr>
          <a:xfrm>
            <a:off x="0" y="4941168"/>
            <a:ext cx="12192000" cy="1916832"/>
          </a:xfrm>
          <a:prstGeom prst="rect">
            <a:avLst/>
          </a:prstGeom>
          <a:noFill/>
          <a:ln>
            <a:noFill/>
          </a:ln>
        </p:spPr>
      </p:sp>
      <p:sp>
        <p:nvSpPr>
          <p:cNvPr id="51" name="Google Shape;51;p34"/>
          <p:cNvSpPr txBox="1">
            <a:spLocks noGrp="1"/>
          </p:cNvSpPr>
          <p:nvPr>
            <p:ph type="body" idx="1"/>
          </p:nvPr>
        </p:nvSpPr>
        <p:spPr>
          <a:xfrm>
            <a:off x="623392" y="1628800"/>
            <a:ext cx="5280587" cy="3168774"/>
          </a:xfrm>
          <a:prstGeom prst="rect">
            <a:avLst/>
          </a:prstGeom>
          <a:noFill/>
          <a:ln>
            <a:noFill/>
          </a:ln>
        </p:spPr>
        <p:txBody>
          <a:bodyPr spcFirstLastPara="1" wrap="square" lIns="91425" tIns="45700" rIns="91425" bIns="45700" anchor="t" anchorCtr="0">
            <a:noAutofit/>
          </a:bodyPr>
          <a:lstStyle>
            <a:lvl1pPr marL="457200" marR="0" lvl="0" indent="-355600" algn="l" rtl="0">
              <a:spcBef>
                <a:spcPts val="400"/>
              </a:spcBef>
              <a:spcAft>
                <a:spcPts val="0"/>
              </a:spcAft>
              <a:buClr>
                <a:srgbClr val="7C2342"/>
              </a:buClr>
              <a:buSzPts val="2000"/>
              <a:buFont typeface="Noto Sans Symbols"/>
              <a:buChar char="▪"/>
              <a:defRPr sz="2000">
                <a:solidFill>
                  <a:schemeClr val="dk1"/>
                </a:solidFill>
                <a:latin typeface="Lato"/>
                <a:ea typeface="Lato"/>
                <a:cs typeface="Lato"/>
                <a:sym typeface="Lato"/>
              </a:defRPr>
            </a:lvl1pPr>
            <a:lvl2pPr marL="914400" marR="0" lvl="1" indent="-342900" algn="l" rtl="0">
              <a:spcBef>
                <a:spcPts val="360"/>
              </a:spcBef>
              <a:spcAft>
                <a:spcPts val="0"/>
              </a:spcAft>
              <a:buClr>
                <a:srgbClr val="72245A"/>
              </a:buClr>
              <a:buSzPts val="1800"/>
              <a:buFont typeface="Lato"/>
              <a:buChar char="–"/>
              <a:defRPr sz="1800" b="0" i="0" u="none" strike="noStrike" cap="none">
                <a:solidFill>
                  <a:schemeClr val="dk1"/>
                </a:solidFill>
                <a:latin typeface="Lato"/>
                <a:ea typeface="Lato"/>
                <a:cs typeface="Lato"/>
                <a:sym typeface="Lato"/>
              </a:defRPr>
            </a:lvl2pPr>
            <a:lvl3pPr marL="1371600" marR="0" lvl="2" indent="-381000" algn="l" rtl="0">
              <a:spcBef>
                <a:spcPts val="48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55600" algn="l" rtl="0">
              <a:spcBef>
                <a:spcPts val="40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4pPr>
            <a:lvl5pPr marL="2286000" marR="0" lvl="4" indent="-355600" algn="l" rtl="0">
              <a:spcBef>
                <a:spcPts val="40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5pPr>
            <a:lvl6pPr marL="2743200" marR="0" lvl="5"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52" name="Google Shape;52;p34"/>
          <p:cNvSpPr txBox="1">
            <a:spLocks noGrp="1"/>
          </p:cNvSpPr>
          <p:nvPr>
            <p:ph type="body" idx="3"/>
          </p:nvPr>
        </p:nvSpPr>
        <p:spPr>
          <a:xfrm>
            <a:off x="6288021" y="1628800"/>
            <a:ext cx="5280587" cy="3168774"/>
          </a:xfrm>
          <a:prstGeom prst="rect">
            <a:avLst/>
          </a:prstGeom>
          <a:noFill/>
          <a:ln>
            <a:noFill/>
          </a:ln>
        </p:spPr>
        <p:txBody>
          <a:bodyPr spcFirstLastPara="1" wrap="square" lIns="91425" tIns="45700" rIns="91425" bIns="45700" anchor="t" anchorCtr="0">
            <a:noAutofit/>
          </a:bodyPr>
          <a:lstStyle>
            <a:lvl1pPr marL="457200" marR="0" lvl="0" indent="-355600" algn="l" rtl="0">
              <a:spcBef>
                <a:spcPts val="400"/>
              </a:spcBef>
              <a:spcAft>
                <a:spcPts val="0"/>
              </a:spcAft>
              <a:buClr>
                <a:srgbClr val="7C2342"/>
              </a:buClr>
              <a:buSzPts val="2000"/>
              <a:buFont typeface="Noto Sans Symbols"/>
              <a:buChar char="▪"/>
              <a:defRPr sz="2000">
                <a:solidFill>
                  <a:schemeClr val="dk1"/>
                </a:solidFill>
                <a:latin typeface="Lato"/>
                <a:ea typeface="Lato"/>
                <a:cs typeface="Lato"/>
                <a:sym typeface="Lato"/>
              </a:defRPr>
            </a:lvl1pPr>
            <a:lvl2pPr marL="914400" marR="0" lvl="1" indent="-342900" algn="l" rtl="0">
              <a:spcBef>
                <a:spcPts val="360"/>
              </a:spcBef>
              <a:spcAft>
                <a:spcPts val="0"/>
              </a:spcAft>
              <a:buClr>
                <a:schemeClr val="dk1"/>
              </a:buClr>
              <a:buSzPts val="1800"/>
              <a:buFont typeface="Lato"/>
              <a:buChar char="–"/>
              <a:defRPr sz="1800" b="0" i="0" u="none" strike="noStrike" cap="none">
                <a:solidFill>
                  <a:schemeClr val="dk1"/>
                </a:solidFill>
                <a:latin typeface="Lato"/>
                <a:ea typeface="Lato"/>
                <a:cs typeface="Lato"/>
                <a:sym typeface="Lato"/>
              </a:defRPr>
            </a:lvl2pPr>
            <a:lvl3pPr marL="1371600" marR="0" lvl="2" indent="-381000" algn="l" rtl="0">
              <a:spcBef>
                <a:spcPts val="48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55600" algn="l" rtl="0">
              <a:spcBef>
                <a:spcPts val="40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4pPr>
            <a:lvl5pPr marL="2286000" marR="0" lvl="4" indent="-355600" algn="l" rtl="0">
              <a:spcBef>
                <a:spcPts val="40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5pPr>
            <a:lvl6pPr marL="2743200" marR="0" lvl="5"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53" name="Google Shape;53;p34"/>
          <p:cNvSpPr txBox="1">
            <a:spLocks noGrp="1"/>
          </p:cNvSpPr>
          <p:nvPr>
            <p:ph type="title"/>
          </p:nvPr>
        </p:nvSpPr>
        <p:spPr>
          <a:xfrm>
            <a:off x="623392" y="332656"/>
            <a:ext cx="6912768" cy="936104"/>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3200" b="0" i="0" u="none" strike="noStrike" cap="none">
                <a:solidFill>
                  <a:srgbClr val="72245A"/>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cxnSp>
        <p:nvCxnSpPr>
          <p:cNvPr id="54" name="Google Shape;54;p34"/>
          <p:cNvCxnSpPr/>
          <p:nvPr/>
        </p:nvCxnSpPr>
        <p:spPr>
          <a:xfrm>
            <a:off x="719403" y="1340768"/>
            <a:ext cx="1344149" cy="0"/>
          </a:xfrm>
          <a:prstGeom prst="straightConnector1">
            <a:avLst/>
          </a:prstGeom>
          <a:noFill/>
          <a:ln w="38100" cap="flat" cmpd="sng">
            <a:solidFill>
              <a:srgbClr val="D668BC"/>
            </a:solidFill>
            <a:prstDash val="solid"/>
            <a:round/>
            <a:headEnd type="none" w="sm" len="sm"/>
            <a:tailEnd type="none" w="sm" len="sm"/>
          </a:ln>
        </p:spPr>
      </p:cxnSp>
      <p:pic>
        <p:nvPicPr>
          <p:cNvPr id="55" name="Google Shape;55;p34" descr="coinnovate-logotyp-cmyk.jpg"/>
          <p:cNvPicPr preferRelativeResize="0"/>
          <p:nvPr/>
        </p:nvPicPr>
        <p:blipFill rotWithShape="1">
          <a:blip r:embed="rId2">
            <a:alphaModFix/>
          </a:blip>
          <a:srcRect/>
          <a:stretch/>
        </p:blipFill>
        <p:spPr>
          <a:xfrm>
            <a:off x="8832303" y="332656"/>
            <a:ext cx="2753463" cy="54868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_Rubrik och innehåll">
  <p:cSld name="3_Rubrik och innehåll">
    <p:spTree>
      <p:nvGrpSpPr>
        <p:cNvPr id="1" name="Shape 56"/>
        <p:cNvGrpSpPr/>
        <p:nvPr/>
      </p:nvGrpSpPr>
      <p:grpSpPr>
        <a:xfrm>
          <a:off x="0" y="0"/>
          <a:ext cx="0" cy="0"/>
          <a:chOff x="0" y="0"/>
          <a:chExt cx="0" cy="0"/>
        </a:xfrm>
      </p:grpSpPr>
      <p:sp>
        <p:nvSpPr>
          <p:cNvPr id="57" name="Google Shape;57;p35"/>
          <p:cNvSpPr txBox="1">
            <a:spLocks noGrp="1"/>
          </p:cNvSpPr>
          <p:nvPr>
            <p:ph type="title"/>
          </p:nvPr>
        </p:nvSpPr>
        <p:spPr>
          <a:xfrm>
            <a:off x="623392" y="332656"/>
            <a:ext cx="10972800" cy="936104"/>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3200" b="0" i="0" u="none" strike="noStrike" cap="none">
                <a:solidFill>
                  <a:srgbClr val="72245A"/>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cxnSp>
        <p:nvCxnSpPr>
          <p:cNvPr id="58" name="Google Shape;58;p35"/>
          <p:cNvCxnSpPr/>
          <p:nvPr/>
        </p:nvCxnSpPr>
        <p:spPr>
          <a:xfrm>
            <a:off x="719403" y="1340768"/>
            <a:ext cx="1416157" cy="0"/>
          </a:xfrm>
          <a:prstGeom prst="straightConnector1">
            <a:avLst/>
          </a:prstGeom>
          <a:noFill/>
          <a:ln w="38100" cap="flat" cmpd="sng">
            <a:solidFill>
              <a:srgbClr val="5C9474"/>
            </a:solidFill>
            <a:prstDash val="solid"/>
            <a:round/>
            <a:headEnd type="none" w="sm" len="sm"/>
            <a:tailEnd type="none" w="sm" len="sm"/>
          </a:ln>
        </p:spPr>
      </p:cxnSp>
      <p:pic>
        <p:nvPicPr>
          <p:cNvPr id="59" name="Google Shape;59;p35" descr="coinnovate-logotyp-cmyk.jpg"/>
          <p:cNvPicPr preferRelativeResize="0"/>
          <p:nvPr/>
        </p:nvPicPr>
        <p:blipFill rotWithShape="1">
          <a:blip r:embed="rId2">
            <a:alphaModFix/>
          </a:blip>
          <a:srcRect/>
          <a:stretch/>
        </p:blipFill>
        <p:spPr>
          <a:xfrm>
            <a:off x="8832303" y="6021288"/>
            <a:ext cx="2753463" cy="548680"/>
          </a:xfrm>
          <a:prstGeom prst="rect">
            <a:avLst/>
          </a:prstGeom>
          <a:noFill/>
          <a:ln>
            <a:noFill/>
          </a:ln>
        </p:spPr>
      </p:pic>
      <p:sp>
        <p:nvSpPr>
          <p:cNvPr id="60" name="Google Shape;60;p35"/>
          <p:cNvSpPr txBox="1">
            <a:spLocks noGrp="1"/>
          </p:cNvSpPr>
          <p:nvPr>
            <p:ph type="body" idx="1"/>
          </p:nvPr>
        </p:nvSpPr>
        <p:spPr>
          <a:xfrm>
            <a:off x="1631504" y="2132856"/>
            <a:ext cx="8496944" cy="3672408"/>
          </a:xfrm>
          <a:prstGeom prst="rect">
            <a:avLst/>
          </a:prstGeom>
          <a:noFill/>
          <a:ln>
            <a:noFill/>
          </a:ln>
        </p:spPr>
        <p:txBody>
          <a:bodyPr spcFirstLastPara="1" wrap="square" lIns="91425" tIns="45700" rIns="91425" bIns="45700" anchor="t" anchorCtr="0">
            <a:noAutofit/>
          </a:bodyPr>
          <a:lstStyle>
            <a:lvl1pPr marL="457200" marR="0" lvl="0" indent="-355600" algn="l" rtl="0">
              <a:spcBef>
                <a:spcPts val="400"/>
              </a:spcBef>
              <a:spcAft>
                <a:spcPts val="0"/>
              </a:spcAft>
              <a:buClr>
                <a:srgbClr val="7C2342"/>
              </a:buClr>
              <a:buSzPts val="2000"/>
              <a:buFont typeface="Noto Sans Symbols"/>
              <a:buChar char="▪"/>
              <a:defRPr sz="2000">
                <a:solidFill>
                  <a:schemeClr val="dk1"/>
                </a:solidFill>
                <a:latin typeface="Lato"/>
                <a:ea typeface="Lato"/>
                <a:cs typeface="Lato"/>
                <a:sym typeface="Lato"/>
              </a:defRPr>
            </a:lvl1pPr>
            <a:lvl2pPr marL="914400" marR="0" lvl="1" indent="-342900" algn="l" rtl="0">
              <a:spcBef>
                <a:spcPts val="360"/>
              </a:spcBef>
              <a:spcAft>
                <a:spcPts val="0"/>
              </a:spcAft>
              <a:buClr>
                <a:srgbClr val="72245A"/>
              </a:buClr>
              <a:buSzPts val="1800"/>
              <a:buFont typeface="Lato"/>
              <a:buChar char="–"/>
              <a:defRPr sz="1800" b="0" i="0" u="none" strike="noStrike" cap="none">
                <a:solidFill>
                  <a:schemeClr val="dk1"/>
                </a:solidFill>
                <a:latin typeface="Lato"/>
                <a:ea typeface="Lato"/>
                <a:cs typeface="Lato"/>
                <a:sym typeface="Lato"/>
              </a:defRPr>
            </a:lvl2pPr>
            <a:lvl3pPr marL="1371600" marR="0" lvl="2" indent="-381000" algn="l" rtl="0">
              <a:spcBef>
                <a:spcPts val="48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55600" algn="l" rtl="0">
              <a:spcBef>
                <a:spcPts val="40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4pPr>
            <a:lvl5pPr marL="2286000" marR="0" lvl="4" indent="-355600" algn="l" rtl="0">
              <a:spcBef>
                <a:spcPts val="40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5pPr>
            <a:lvl6pPr marL="2743200" marR="0" lvl="5"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pic>
        <p:nvPicPr>
          <p:cNvPr id="85" name="Google Shape;85;p1"/>
          <p:cNvPicPr preferRelativeResize="0">
            <a:picLocks noGrp="1"/>
          </p:cNvPicPr>
          <p:nvPr>
            <p:ph type="pic" idx="2"/>
          </p:nvPr>
        </p:nvPicPr>
        <p:blipFill rotWithShape="1">
          <a:blip r:embed="rId3">
            <a:alphaModFix/>
          </a:blip>
          <a:srcRect/>
          <a:stretch/>
        </p:blipFill>
        <p:spPr>
          <a:xfrm>
            <a:off x="0" y="0"/>
            <a:ext cx="12192000" cy="5805264"/>
          </a:xfrm>
          <a:prstGeom prst="rect">
            <a:avLst/>
          </a:prstGeom>
          <a:noFill/>
          <a:ln>
            <a:noFill/>
          </a:ln>
        </p:spPr>
      </p:pic>
      <p:sp>
        <p:nvSpPr>
          <p:cNvPr id="86" name="Google Shape;86;p1"/>
          <p:cNvSpPr txBox="1">
            <a:spLocks noGrp="1"/>
          </p:cNvSpPr>
          <p:nvPr>
            <p:ph type="ctrTitle"/>
          </p:nvPr>
        </p:nvSpPr>
        <p:spPr>
          <a:xfrm>
            <a:off x="1103445" y="3995200"/>
            <a:ext cx="7488832" cy="1296144"/>
          </a:xfrm>
          <a:prstGeom prst="rect">
            <a:avLst/>
          </a:prstGeom>
          <a:solidFill>
            <a:schemeClr val="dk1">
              <a:alpha val="55686"/>
            </a:schemeClr>
          </a:solid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sv-SE"/>
              <a:t>Att väcka engagemang genom sin presentation</a:t>
            </a:r>
            <a:endParaRPr/>
          </a:p>
        </p:txBody>
      </p:sp>
      <p:pic>
        <p:nvPicPr>
          <p:cNvPr id="87" name="Google Shape;87;p1"/>
          <p:cNvPicPr preferRelativeResize="0"/>
          <p:nvPr/>
        </p:nvPicPr>
        <p:blipFill rotWithShape="1">
          <a:blip r:embed="rId4">
            <a:alphaModFix/>
          </a:blip>
          <a:srcRect/>
          <a:stretch/>
        </p:blipFill>
        <p:spPr>
          <a:xfrm>
            <a:off x="695400" y="5949280"/>
            <a:ext cx="3157819" cy="76732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Google Shape;151;p10" descr="En bild som visar natur, moln, natthimmel&#10;&#10;Automatiskt genererad beskrivning"/>
          <p:cNvPicPr preferRelativeResize="0">
            <a:picLocks noGrp="1"/>
          </p:cNvPicPr>
          <p:nvPr>
            <p:ph type="pic" idx="2"/>
          </p:nvPr>
        </p:nvPicPr>
        <p:blipFill rotWithShape="1">
          <a:blip r:embed="rId3">
            <a:alphaModFix/>
          </a:blip>
          <a:srcRect/>
          <a:stretch/>
        </p:blipFill>
        <p:spPr>
          <a:xfrm>
            <a:off x="1" y="0"/>
            <a:ext cx="4223791" cy="6858000"/>
          </a:xfrm>
          <a:prstGeom prst="rect">
            <a:avLst/>
          </a:prstGeom>
          <a:noFill/>
          <a:ln>
            <a:noFill/>
          </a:ln>
        </p:spPr>
      </p:pic>
      <p:sp>
        <p:nvSpPr>
          <p:cNvPr id="152" name="Google Shape;152;p10"/>
          <p:cNvSpPr txBox="1">
            <a:spLocks noGrp="1"/>
          </p:cNvSpPr>
          <p:nvPr>
            <p:ph type="body" idx="1"/>
          </p:nvPr>
        </p:nvSpPr>
        <p:spPr>
          <a:xfrm>
            <a:off x="5375920" y="836712"/>
            <a:ext cx="6289031" cy="4968776"/>
          </a:xfrm>
          <a:prstGeom prst="rect">
            <a:avLst/>
          </a:prstGeom>
          <a:noFill/>
          <a:ln>
            <a:noFill/>
          </a:ln>
        </p:spPr>
        <p:txBody>
          <a:bodyPr spcFirstLastPara="1" wrap="square" lIns="91425" tIns="45700" rIns="91425" bIns="45700" anchor="t" anchorCtr="0">
            <a:noAutofit/>
          </a:bodyPr>
          <a:lstStyle/>
          <a:p>
            <a:pPr marL="0" lvl="0" indent="0" algn="l" rtl="0">
              <a:lnSpc>
                <a:spcPct val="140000"/>
              </a:lnSpc>
              <a:spcBef>
                <a:spcPts val="0"/>
              </a:spcBef>
              <a:spcAft>
                <a:spcPts val="0"/>
              </a:spcAft>
              <a:buSzPts val="1575"/>
              <a:buNone/>
            </a:pPr>
            <a:r>
              <a:rPr lang="sv-SE" sz="2000" b="1"/>
              <a:t>Om dispositionen</a:t>
            </a:r>
            <a:endParaRPr sz="2000"/>
          </a:p>
          <a:p>
            <a:pPr marL="457178" lvl="0" indent="-457178" algn="l" rtl="0">
              <a:lnSpc>
                <a:spcPct val="140000"/>
              </a:lnSpc>
              <a:spcBef>
                <a:spcPts val="0"/>
              </a:spcBef>
              <a:spcAft>
                <a:spcPts val="0"/>
              </a:spcAft>
              <a:buSzPts val="1575"/>
              <a:buChar char="▪"/>
            </a:pPr>
            <a:r>
              <a:rPr lang="sv-SE" sz="2000"/>
              <a:t>Inledning: fånga intresset </a:t>
            </a:r>
            <a:endParaRPr/>
          </a:p>
          <a:p>
            <a:pPr marL="457178" lvl="0" indent="-457178" algn="l" rtl="0">
              <a:lnSpc>
                <a:spcPct val="140000"/>
              </a:lnSpc>
              <a:spcBef>
                <a:spcPts val="0"/>
              </a:spcBef>
              <a:spcAft>
                <a:spcPts val="0"/>
              </a:spcAft>
              <a:buSzPts val="1500"/>
              <a:buChar char="▪"/>
            </a:pPr>
            <a:r>
              <a:rPr lang="sv-SE" sz="2000"/>
              <a:t>Huvuddel: förmedla innehållet</a:t>
            </a:r>
            <a:endParaRPr/>
          </a:p>
          <a:p>
            <a:pPr marL="457178" lvl="0" indent="-457178" algn="l" rtl="0">
              <a:lnSpc>
                <a:spcPct val="140000"/>
              </a:lnSpc>
              <a:spcBef>
                <a:spcPts val="0"/>
              </a:spcBef>
              <a:spcAft>
                <a:spcPts val="0"/>
              </a:spcAft>
              <a:buSzPts val="1500"/>
              <a:buChar char="▪"/>
            </a:pPr>
            <a:r>
              <a:rPr lang="sv-SE" sz="2000"/>
              <a:t>Avslutning: summera &amp; lyfta fram huvudbudskapet </a:t>
            </a:r>
            <a:br>
              <a:rPr lang="sv-SE" sz="2000"/>
            </a:br>
            <a:endParaRPr sz="2000"/>
          </a:p>
          <a:p>
            <a:pPr marL="0" lvl="0" indent="0" algn="l" rtl="0">
              <a:lnSpc>
                <a:spcPct val="140000"/>
              </a:lnSpc>
              <a:spcBef>
                <a:spcPts val="0"/>
              </a:spcBef>
              <a:spcAft>
                <a:spcPts val="0"/>
              </a:spcAft>
              <a:buSzPts val="1500"/>
              <a:buNone/>
            </a:pPr>
            <a:r>
              <a:rPr lang="sv-SE" sz="2000" b="1"/>
              <a:t>Om innehållet</a:t>
            </a:r>
            <a:endParaRPr sz="2000"/>
          </a:p>
          <a:p>
            <a:pPr marL="457178" lvl="0" indent="-457178" algn="l" rtl="0">
              <a:lnSpc>
                <a:spcPct val="140000"/>
              </a:lnSpc>
              <a:spcBef>
                <a:spcPts val="0"/>
              </a:spcBef>
              <a:spcAft>
                <a:spcPts val="0"/>
              </a:spcAft>
              <a:buSzPts val="1500"/>
              <a:buChar char="▪"/>
            </a:pPr>
            <a:r>
              <a:rPr lang="sv-SE" sz="2000"/>
              <a:t>Ethos: skapa förtroende och trovärdighet</a:t>
            </a:r>
            <a:endParaRPr/>
          </a:p>
          <a:p>
            <a:pPr marL="457178" lvl="0" indent="-457178" algn="l" rtl="0">
              <a:lnSpc>
                <a:spcPct val="140000"/>
              </a:lnSpc>
              <a:spcBef>
                <a:spcPts val="0"/>
              </a:spcBef>
              <a:spcAft>
                <a:spcPts val="0"/>
              </a:spcAft>
              <a:buSzPts val="1500"/>
              <a:buChar char="▪"/>
            </a:pPr>
            <a:r>
              <a:rPr lang="sv-SE" sz="2000"/>
              <a:t>Logos: tala till lyssnarens förnuft</a:t>
            </a:r>
            <a:endParaRPr/>
          </a:p>
          <a:p>
            <a:pPr marL="457178" lvl="0" indent="-457178" algn="l" rtl="0">
              <a:lnSpc>
                <a:spcPct val="140000"/>
              </a:lnSpc>
              <a:spcBef>
                <a:spcPts val="0"/>
              </a:spcBef>
              <a:spcAft>
                <a:spcPts val="0"/>
              </a:spcAft>
              <a:buSzPts val="1500"/>
              <a:buChar char="▪"/>
            </a:pPr>
            <a:r>
              <a:rPr lang="sv-SE" sz="2000"/>
              <a:t>Pathos: engagera, få lyssnaren att bry sig - känslor</a:t>
            </a:r>
            <a:endParaRPr/>
          </a:p>
          <a:p>
            <a:pPr marL="342900" lvl="0" indent="-139700" algn="l" rtl="0">
              <a:spcBef>
                <a:spcPts val="0"/>
              </a:spcBef>
              <a:spcAft>
                <a:spcPts val="0"/>
              </a:spcAft>
              <a:buSzPts val="3200"/>
              <a:buFont typeface="Arial"/>
              <a:buNone/>
            </a:pPr>
            <a:endParaRPr sz="3200"/>
          </a:p>
        </p:txBody>
      </p:sp>
      <p:sp>
        <p:nvSpPr>
          <p:cNvPr id="153" name="Google Shape;153;p10"/>
          <p:cNvSpPr txBox="1">
            <a:spLocks noGrp="1"/>
          </p:cNvSpPr>
          <p:nvPr>
            <p:ph type="title"/>
          </p:nvPr>
        </p:nvSpPr>
        <p:spPr>
          <a:xfrm>
            <a:off x="344158" y="3923493"/>
            <a:ext cx="3820683"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sv-SE" sz="4400">
                <a:solidFill>
                  <a:schemeClr val="lt1"/>
                </a:solidFill>
              </a:rPr>
              <a:t>Upplägg</a:t>
            </a:r>
            <a:endParaRPr/>
          </a:p>
        </p:txBody>
      </p:sp>
      <p:pic>
        <p:nvPicPr>
          <p:cNvPr id="154" name="Google Shape;154;p10"/>
          <p:cNvPicPr preferRelativeResize="0"/>
          <p:nvPr/>
        </p:nvPicPr>
        <p:blipFill rotWithShape="1">
          <a:blip r:embed="rId4">
            <a:alphaModFix/>
          </a:blip>
          <a:srcRect/>
          <a:stretch/>
        </p:blipFill>
        <p:spPr>
          <a:xfrm>
            <a:off x="4517090" y="5805773"/>
            <a:ext cx="3157819" cy="76732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Google Shape;160;p11" descr="En bild som visar natur, moln, natthimmel&#10;&#10;Automatiskt genererad beskrivning"/>
          <p:cNvPicPr preferRelativeResize="0">
            <a:picLocks noGrp="1"/>
          </p:cNvPicPr>
          <p:nvPr>
            <p:ph type="pic" idx="2"/>
          </p:nvPr>
        </p:nvPicPr>
        <p:blipFill rotWithShape="1">
          <a:blip r:embed="rId3">
            <a:alphaModFix/>
          </a:blip>
          <a:srcRect/>
          <a:stretch/>
        </p:blipFill>
        <p:spPr>
          <a:xfrm>
            <a:off x="1" y="0"/>
            <a:ext cx="4223791" cy="6858000"/>
          </a:xfrm>
          <a:prstGeom prst="rect">
            <a:avLst/>
          </a:prstGeom>
          <a:noFill/>
          <a:ln>
            <a:noFill/>
          </a:ln>
        </p:spPr>
      </p:pic>
      <p:sp>
        <p:nvSpPr>
          <p:cNvPr id="161" name="Google Shape;161;p11"/>
          <p:cNvSpPr txBox="1">
            <a:spLocks noGrp="1"/>
          </p:cNvSpPr>
          <p:nvPr>
            <p:ph type="body" idx="1"/>
          </p:nvPr>
        </p:nvSpPr>
        <p:spPr>
          <a:xfrm>
            <a:off x="5375920" y="836712"/>
            <a:ext cx="6289031" cy="4968776"/>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3200"/>
              <a:buNone/>
            </a:pPr>
            <a:endParaRPr sz="3200"/>
          </a:p>
          <a:p>
            <a:pPr marL="0" lvl="0" indent="0" algn="ctr" rtl="0">
              <a:spcBef>
                <a:spcPts val="0"/>
              </a:spcBef>
              <a:spcAft>
                <a:spcPts val="0"/>
              </a:spcAft>
              <a:buSzPts val="3200"/>
              <a:buNone/>
            </a:pPr>
            <a:endParaRPr sz="3200"/>
          </a:p>
          <a:p>
            <a:pPr marL="0" lvl="0" indent="0" algn="ctr" rtl="0">
              <a:spcBef>
                <a:spcPts val="0"/>
              </a:spcBef>
              <a:spcAft>
                <a:spcPts val="0"/>
              </a:spcAft>
              <a:buSzPts val="3200"/>
              <a:buNone/>
            </a:pPr>
            <a:r>
              <a:rPr lang="sv-SE" sz="3200"/>
              <a:t>Det vi uppfattar när människor pratar är till cirka 10 procent ordens innebörd, 20 procent tonfall &amp; betoningar och 70 procent kroppsspråk. </a:t>
            </a:r>
            <a:endParaRPr/>
          </a:p>
          <a:p>
            <a:pPr marL="0" lvl="0" indent="0" algn="l" rtl="0">
              <a:spcBef>
                <a:spcPts val="0"/>
              </a:spcBef>
              <a:spcAft>
                <a:spcPts val="0"/>
              </a:spcAft>
              <a:buSzPts val="3200"/>
              <a:buNone/>
            </a:pPr>
            <a:endParaRPr sz="3200"/>
          </a:p>
        </p:txBody>
      </p:sp>
      <p:sp>
        <p:nvSpPr>
          <p:cNvPr id="162" name="Google Shape;162;p11"/>
          <p:cNvSpPr txBox="1">
            <a:spLocks noGrp="1"/>
          </p:cNvSpPr>
          <p:nvPr>
            <p:ph type="title"/>
          </p:nvPr>
        </p:nvSpPr>
        <p:spPr>
          <a:xfrm>
            <a:off x="344158" y="3923493"/>
            <a:ext cx="3820683"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sv-SE" sz="4400">
                <a:solidFill>
                  <a:schemeClr val="lt1"/>
                </a:solidFill>
              </a:rPr>
              <a:t>Framförande</a:t>
            </a:r>
            <a:endParaRPr/>
          </a:p>
        </p:txBody>
      </p:sp>
      <p:pic>
        <p:nvPicPr>
          <p:cNvPr id="163" name="Google Shape;163;p11"/>
          <p:cNvPicPr preferRelativeResize="0"/>
          <p:nvPr/>
        </p:nvPicPr>
        <p:blipFill rotWithShape="1">
          <a:blip r:embed="rId4">
            <a:alphaModFix/>
          </a:blip>
          <a:srcRect/>
          <a:stretch/>
        </p:blipFill>
        <p:spPr>
          <a:xfrm>
            <a:off x="4517090" y="5805773"/>
            <a:ext cx="3157819" cy="76732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Google Shape;169;p12" descr="En bild som visar person, utomhus&#10;&#10;Automatiskt genererad beskrivning"/>
          <p:cNvPicPr preferRelativeResize="0">
            <a:picLocks noGrp="1"/>
          </p:cNvPicPr>
          <p:nvPr>
            <p:ph type="pic" idx="2"/>
          </p:nvPr>
        </p:nvPicPr>
        <p:blipFill rotWithShape="1">
          <a:blip r:embed="rId3">
            <a:alphaModFix/>
          </a:blip>
          <a:srcRect/>
          <a:stretch/>
        </p:blipFill>
        <p:spPr>
          <a:xfrm>
            <a:off x="7968209" y="0"/>
            <a:ext cx="4223791" cy="6858000"/>
          </a:xfrm>
          <a:prstGeom prst="rect">
            <a:avLst/>
          </a:prstGeom>
          <a:noFill/>
          <a:ln>
            <a:noFill/>
          </a:ln>
        </p:spPr>
      </p:pic>
      <p:sp>
        <p:nvSpPr>
          <p:cNvPr id="170" name="Google Shape;170;p12"/>
          <p:cNvSpPr txBox="1">
            <a:spLocks noGrp="1"/>
          </p:cNvSpPr>
          <p:nvPr>
            <p:ph type="body" idx="1"/>
          </p:nvPr>
        </p:nvSpPr>
        <p:spPr>
          <a:xfrm>
            <a:off x="1020325" y="944612"/>
            <a:ext cx="6289031" cy="4968776"/>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SzPts val="1600"/>
              <a:buNone/>
            </a:pPr>
            <a:r>
              <a:rPr lang="sv-SE" sz="2000"/>
              <a:t>Första intrycket avgörande </a:t>
            </a:r>
            <a:br>
              <a:rPr lang="sv-SE" sz="2000"/>
            </a:br>
            <a:r>
              <a:rPr lang="sv-SE" sz="2000"/>
              <a:t>– ta din plats i rummet </a:t>
            </a:r>
            <a:endParaRPr/>
          </a:p>
          <a:p>
            <a:pPr marL="0" lvl="0" indent="0" algn="l" rtl="0">
              <a:lnSpc>
                <a:spcPct val="125000"/>
              </a:lnSpc>
              <a:spcBef>
                <a:spcPts val="1200"/>
              </a:spcBef>
              <a:spcAft>
                <a:spcPts val="0"/>
              </a:spcAft>
              <a:buSzPts val="1600"/>
              <a:buNone/>
            </a:pPr>
            <a:r>
              <a:rPr lang="sv-SE" sz="2000"/>
              <a:t>Ha ögonkontakt med deltagarna</a:t>
            </a:r>
            <a:endParaRPr/>
          </a:p>
          <a:p>
            <a:pPr marL="0" lvl="0" indent="0" algn="l" rtl="0">
              <a:lnSpc>
                <a:spcPct val="125000"/>
              </a:lnSpc>
              <a:spcBef>
                <a:spcPts val="1200"/>
              </a:spcBef>
              <a:spcAft>
                <a:spcPts val="0"/>
              </a:spcAft>
              <a:buSzPts val="1600"/>
              <a:buNone/>
            </a:pPr>
            <a:r>
              <a:rPr lang="sv-SE" sz="2000"/>
              <a:t>Tala så fritt du kan – utgå från nyckelord</a:t>
            </a:r>
            <a:endParaRPr/>
          </a:p>
          <a:p>
            <a:pPr marL="0" lvl="0" indent="0" algn="l" rtl="0">
              <a:lnSpc>
                <a:spcPct val="125000"/>
              </a:lnSpc>
              <a:spcBef>
                <a:spcPts val="1200"/>
              </a:spcBef>
              <a:spcAft>
                <a:spcPts val="0"/>
              </a:spcAft>
              <a:buSzPts val="1600"/>
              <a:buNone/>
            </a:pPr>
            <a:r>
              <a:rPr lang="sv-SE" sz="2000"/>
              <a:t>Rikta dig till dem längst bak, så att din röst når fram till alla</a:t>
            </a:r>
            <a:endParaRPr/>
          </a:p>
          <a:p>
            <a:pPr marL="0" lvl="0" indent="0" algn="l" rtl="0">
              <a:lnSpc>
                <a:spcPct val="125000"/>
              </a:lnSpc>
              <a:spcBef>
                <a:spcPts val="1200"/>
              </a:spcBef>
              <a:spcAft>
                <a:spcPts val="0"/>
              </a:spcAft>
              <a:buSzPts val="1600"/>
              <a:buNone/>
            </a:pPr>
            <a:r>
              <a:rPr lang="sv-SE" sz="2000"/>
              <a:t>Stressa inte igenom innehållet – ge deltagarna lite andrum</a:t>
            </a:r>
            <a:endParaRPr/>
          </a:p>
          <a:p>
            <a:pPr marL="0" lvl="0" indent="0" algn="l" rtl="0">
              <a:lnSpc>
                <a:spcPct val="125000"/>
              </a:lnSpc>
              <a:spcBef>
                <a:spcPts val="1200"/>
              </a:spcBef>
              <a:spcAft>
                <a:spcPts val="0"/>
              </a:spcAft>
              <a:buSzPts val="1600"/>
              <a:buNone/>
            </a:pPr>
            <a:r>
              <a:rPr lang="sv-SE" sz="2000"/>
              <a:t>Håll koll på händer och fötter</a:t>
            </a:r>
            <a:endParaRPr/>
          </a:p>
          <a:p>
            <a:pPr marL="0" lvl="0" indent="0" algn="l" rtl="0">
              <a:lnSpc>
                <a:spcPct val="125000"/>
              </a:lnSpc>
              <a:spcBef>
                <a:spcPts val="1200"/>
              </a:spcBef>
              <a:spcAft>
                <a:spcPts val="0"/>
              </a:spcAft>
              <a:buSzPts val="1600"/>
              <a:buNone/>
            </a:pPr>
            <a:r>
              <a:rPr lang="sv-SE" sz="2000"/>
              <a:t>Låt kroppen signalera engagemang</a:t>
            </a:r>
            <a:endParaRPr/>
          </a:p>
          <a:p>
            <a:pPr marL="342900" lvl="0" indent="-190500" algn="l" rtl="0">
              <a:spcBef>
                <a:spcPts val="480"/>
              </a:spcBef>
              <a:spcAft>
                <a:spcPts val="0"/>
              </a:spcAft>
              <a:buClr>
                <a:srgbClr val="7C2342"/>
              </a:buClr>
              <a:buSzPts val="2400"/>
              <a:buFont typeface="Noto Sans Symbols"/>
              <a:buNone/>
            </a:pPr>
            <a:endParaRPr/>
          </a:p>
        </p:txBody>
      </p:sp>
      <p:sp>
        <p:nvSpPr>
          <p:cNvPr id="171" name="Google Shape;171;p12"/>
          <p:cNvSpPr txBox="1">
            <a:spLocks noGrp="1"/>
          </p:cNvSpPr>
          <p:nvPr>
            <p:ph type="title"/>
          </p:nvPr>
        </p:nvSpPr>
        <p:spPr>
          <a:xfrm>
            <a:off x="8169762" y="836712"/>
            <a:ext cx="3820683"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sv-SE" sz="4400">
                <a:solidFill>
                  <a:schemeClr val="lt1"/>
                </a:solidFill>
              </a:rPr>
              <a:t>Framförande</a:t>
            </a:r>
            <a:endParaRPr/>
          </a:p>
        </p:txBody>
      </p:sp>
      <p:pic>
        <p:nvPicPr>
          <p:cNvPr id="172" name="Google Shape;172;p12"/>
          <p:cNvPicPr preferRelativeResize="0"/>
          <p:nvPr/>
        </p:nvPicPr>
        <p:blipFill rotWithShape="1">
          <a:blip r:embed="rId4">
            <a:alphaModFix/>
          </a:blip>
          <a:srcRect/>
          <a:stretch/>
        </p:blipFill>
        <p:spPr>
          <a:xfrm>
            <a:off x="4079776" y="5913388"/>
            <a:ext cx="3158002" cy="76816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Google Shape;178;p13" descr="En bild som visar person, utomhus&#10;&#10;Automatiskt genererad beskrivning"/>
          <p:cNvPicPr preferRelativeResize="0">
            <a:picLocks noGrp="1"/>
          </p:cNvPicPr>
          <p:nvPr>
            <p:ph type="pic" idx="2"/>
          </p:nvPr>
        </p:nvPicPr>
        <p:blipFill rotWithShape="1">
          <a:blip r:embed="rId3">
            <a:alphaModFix/>
          </a:blip>
          <a:srcRect/>
          <a:stretch/>
        </p:blipFill>
        <p:spPr>
          <a:xfrm>
            <a:off x="7968209" y="0"/>
            <a:ext cx="4223791" cy="6858000"/>
          </a:xfrm>
          <a:prstGeom prst="rect">
            <a:avLst/>
          </a:prstGeom>
          <a:noFill/>
          <a:ln>
            <a:noFill/>
          </a:ln>
        </p:spPr>
      </p:pic>
      <p:sp>
        <p:nvSpPr>
          <p:cNvPr id="179" name="Google Shape;179;p13"/>
          <p:cNvSpPr txBox="1">
            <a:spLocks noGrp="1"/>
          </p:cNvSpPr>
          <p:nvPr>
            <p:ph type="body" idx="1"/>
          </p:nvPr>
        </p:nvSpPr>
        <p:spPr>
          <a:xfrm>
            <a:off x="1020325" y="944612"/>
            <a:ext cx="6289031" cy="4968776"/>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SzPts val="1575"/>
              <a:buNone/>
            </a:pPr>
            <a:r>
              <a:rPr lang="sv-SE" sz="2400"/>
              <a:t>Ett sätt att få deltagarna mer intresserade </a:t>
            </a:r>
            <a:br>
              <a:rPr lang="sv-SE" sz="2400"/>
            </a:br>
            <a:r>
              <a:rPr lang="sv-SE" sz="2400"/>
              <a:t>är att aktivera dem …</a:t>
            </a:r>
            <a:endParaRPr/>
          </a:p>
          <a:p>
            <a:pPr marL="0" lvl="0" indent="0" algn="l" rtl="0">
              <a:lnSpc>
                <a:spcPct val="110000"/>
              </a:lnSpc>
              <a:spcBef>
                <a:spcPts val="0"/>
              </a:spcBef>
              <a:spcAft>
                <a:spcPts val="0"/>
              </a:spcAft>
              <a:buSzPts val="1575"/>
              <a:buNone/>
            </a:pPr>
            <a:endParaRPr sz="2400"/>
          </a:p>
          <a:p>
            <a:pPr marL="0" lvl="0" indent="0" algn="l" rtl="0">
              <a:lnSpc>
                <a:spcPct val="110000"/>
              </a:lnSpc>
              <a:spcBef>
                <a:spcPts val="0"/>
              </a:spcBef>
              <a:spcAft>
                <a:spcPts val="0"/>
              </a:spcAft>
              <a:buSzPts val="1575"/>
              <a:buNone/>
            </a:pPr>
            <a:r>
              <a:rPr lang="sv-SE" sz="2400"/>
              <a:t>Fundera över olika sätt att göra deltagarna mera aktiva!</a:t>
            </a:r>
            <a:endParaRPr/>
          </a:p>
          <a:p>
            <a:pPr marL="342900" lvl="0" indent="-190500" algn="l" rtl="0">
              <a:spcBef>
                <a:spcPts val="480"/>
              </a:spcBef>
              <a:spcAft>
                <a:spcPts val="0"/>
              </a:spcAft>
              <a:buClr>
                <a:srgbClr val="7C2342"/>
              </a:buClr>
              <a:buSzPts val="2400"/>
              <a:buFont typeface="Noto Sans Symbols"/>
              <a:buNone/>
            </a:pPr>
            <a:endParaRPr/>
          </a:p>
        </p:txBody>
      </p:sp>
      <p:sp>
        <p:nvSpPr>
          <p:cNvPr id="180" name="Google Shape;180;p13"/>
          <p:cNvSpPr txBox="1">
            <a:spLocks noGrp="1"/>
          </p:cNvSpPr>
          <p:nvPr>
            <p:ph type="title"/>
          </p:nvPr>
        </p:nvSpPr>
        <p:spPr>
          <a:xfrm>
            <a:off x="8169762" y="944612"/>
            <a:ext cx="3820683"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sv-SE" sz="4400">
                <a:solidFill>
                  <a:schemeClr val="lt1"/>
                </a:solidFill>
              </a:rPr>
              <a:t>Få deltagarna aktiva!</a:t>
            </a:r>
            <a:endParaRPr/>
          </a:p>
        </p:txBody>
      </p:sp>
      <p:pic>
        <p:nvPicPr>
          <p:cNvPr id="181" name="Google Shape;181;p13"/>
          <p:cNvPicPr preferRelativeResize="0"/>
          <p:nvPr/>
        </p:nvPicPr>
        <p:blipFill rotWithShape="1">
          <a:blip r:embed="rId4">
            <a:alphaModFix/>
          </a:blip>
          <a:srcRect/>
          <a:stretch/>
        </p:blipFill>
        <p:spPr>
          <a:xfrm>
            <a:off x="4079776" y="5913388"/>
            <a:ext cx="3158002" cy="76816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Google Shape;187;p14" descr="En bild som visar natur, moln, natthimmel&#10;&#10;Automatiskt genererad beskrivning"/>
          <p:cNvPicPr preferRelativeResize="0">
            <a:picLocks noGrp="1"/>
          </p:cNvPicPr>
          <p:nvPr>
            <p:ph type="pic" idx="2"/>
          </p:nvPr>
        </p:nvPicPr>
        <p:blipFill rotWithShape="1">
          <a:blip r:embed="rId3">
            <a:alphaModFix/>
          </a:blip>
          <a:srcRect/>
          <a:stretch/>
        </p:blipFill>
        <p:spPr>
          <a:xfrm>
            <a:off x="1" y="0"/>
            <a:ext cx="4223791" cy="6858000"/>
          </a:xfrm>
          <a:prstGeom prst="rect">
            <a:avLst/>
          </a:prstGeom>
          <a:noFill/>
          <a:ln>
            <a:noFill/>
          </a:ln>
        </p:spPr>
      </p:pic>
      <p:sp>
        <p:nvSpPr>
          <p:cNvPr id="188" name="Google Shape;188;p14"/>
          <p:cNvSpPr txBox="1">
            <a:spLocks noGrp="1"/>
          </p:cNvSpPr>
          <p:nvPr>
            <p:ph type="body" idx="1"/>
          </p:nvPr>
        </p:nvSpPr>
        <p:spPr>
          <a:xfrm>
            <a:off x="5375920" y="836712"/>
            <a:ext cx="6289031" cy="4968776"/>
          </a:xfrm>
          <a:prstGeom prst="rect">
            <a:avLst/>
          </a:prstGeom>
          <a:noFill/>
          <a:ln>
            <a:noFill/>
          </a:ln>
        </p:spPr>
        <p:txBody>
          <a:bodyPr spcFirstLastPara="1" wrap="square" lIns="91425" tIns="45700" rIns="91425" bIns="45700" anchor="t" anchorCtr="0">
            <a:noAutofit/>
          </a:bodyPr>
          <a:lstStyle/>
          <a:p>
            <a:pPr marL="457178" lvl="0" indent="-457178" algn="l" rtl="0">
              <a:lnSpc>
                <a:spcPct val="130000"/>
              </a:lnSpc>
              <a:spcBef>
                <a:spcPts val="0"/>
              </a:spcBef>
              <a:spcAft>
                <a:spcPts val="0"/>
              </a:spcAft>
              <a:buSzPts val="2000"/>
              <a:buChar char="▪"/>
            </a:pPr>
            <a:r>
              <a:rPr lang="sv-SE" sz="2000"/>
              <a:t>Växla mellan föredragning och reflektion</a:t>
            </a:r>
            <a:br>
              <a:rPr lang="sv-SE" sz="2000"/>
            </a:br>
            <a:r>
              <a:rPr lang="sv-SE" sz="2000"/>
              <a:t>Prata helst inte mer än 10-15 minuter – ge sen utrymme för reflektion</a:t>
            </a:r>
            <a:endParaRPr/>
          </a:p>
          <a:p>
            <a:pPr marL="457178" lvl="0" indent="-457178" algn="l" rtl="0">
              <a:lnSpc>
                <a:spcPct val="130000"/>
              </a:lnSpc>
              <a:spcBef>
                <a:spcPts val="1200"/>
              </a:spcBef>
              <a:spcAft>
                <a:spcPts val="0"/>
              </a:spcAft>
              <a:buSzPts val="2000"/>
              <a:buChar char="▪"/>
            </a:pPr>
            <a:r>
              <a:rPr lang="sv-SE" sz="2000"/>
              <a:t>Variera arbetsformer</a:t>
            </a:r>
            <a:br>
              <a:rPr lang="sv-SE" sz="2000"/>
            </a:br>
            <a:r>
              <a:rPr lang="sv-SE" sz="2000"/>
              <a:t>Olika människor tar in information på olika sätt: syn, hörsel, egen aktivitet</a:t>
            </a:r>
            <a:endParaRPr/>
          </a:p>
          <a:p>
            <a:pPr marL="457178" lvl="0" indent="-457178" algn="l" rtl="0">
              <a:lnSpc>
                <a:spcPct val="130000"/>
              </a:lnSpc>
              <a:spcBef>
                <a:spcPts val="1200"/>
              </a:spcBef>
              <a:spcAft>
                <a:spcPts val="0"/>
              </a:spcAft>
              <a:buSzPts val="2000"/>
              <a:buChar char="▪"/>
            </a:pPr>
            <a:r>
              <a:rPr lang="sv-SE" sz="2000"/>
              <a:t>Växla mellan teori och praktik</a:t>
            </a:r>
            <a:br>
              <a:rPr lang="sv-SE" sz="2000"/>
            </a:br>
            <a:r>
              <a:rPr lang="sv-SE" sz="2000"/>
              <a:t>Teorin ger allmängiltighet - konkretion visar vad den innebär ”in real life”</a:t>
            </a:r>
            <a:br>
              <a:rPr lang="sv-SE" sz="2000"/>
            </a:br>
            <a:r>
              <a:rPr lang="sv-SE" sz="2000"/>
              <a:t> Ofta behöver vi både och …</a:t>
            </a:r>
            <a:endParaRPr/>
          </a:p>
          <a:p>
            <a:pPr marL="0" lvl="0" indent="0" algn="l" rtl="0">
              <a:spcBef>
                <a:spcPts val="0"/>
              </a:spcBef>
              <a:spcAft>
                <a:spcPts val="0"/>
              </a:spcAft>
              <a:buSzPts val="3200"/>
              <a:buNone/>
            </a:pPr>
            <a:endParaRPr sz="3200"/>
          </a:p>
          <a:p>
            <a:pPr marL="0" lvl="0" indent="0" algn="ctr" rtl="0">
              <a:spcBef>
                <a:spcPts val="0"/>
              </a:spcBef>
              <a:spcAft>
                <a:spcPts val="0"/>
              </a:spcAft>
              <a:buSzPts val="3200"/>
              <a:buNone/>
            </a:pPr>
            <a:endParaRPr sz="3200"/>
          </a:p>
          <a:p>
            <a:pPr marL="0" lvl="0" indent="0" algn="l" rtl="0">
              <a:spcBef>
                <a:spcPts val="0"/>
              </a:spcBef>
              <a:spcAft>
                <a:spcPts val="0"/>
              </a:spcAft>
              <a:buSzPts val="3200"/>
              <a:buNone/>
            </a:pPr>
            <a:endParaRPr sz="3200"/>
          </a:p>
        </p:txBody>
      </p:sp>
      <p:sp>
        <p:nvSpPr>
          <p:cNvPr id="189" name="Google Shape;189;p14"/>
          <p:cNvSpPr txBox="1">
            <a:spLocks noGrp="1"/>
          </p:cNvSpPr>
          <p:nvPr>
            <p:ph type="title"/>
          </p:nvPr>
        </p:nvSpPr>
        <p:spPr>
          <a:xfrm>
            <a:off x="201554" y="5027602"/>
            <a:ext cx="3820683" cy="11430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sv-SE" sz="4400">
                <a:solidFill>
                  <a:schemeClr val="lt1"/>
                </a:solidFill>
              </a:rPr>
              <a:t>Omväxling och variation</a:t>
            </a:r>
            <a:endParaRPr/>
          </a:p>
        </p:txBody>
      </p:sp>
      <p:pic>
        <p:nvPicPr>
          <p:cNvPr id="190" name="Google Shape;190;p14"/>
          <p:cNvPicPr preferRelativeResize="0"/>
          <p:nvPr/>
        </p:nvPicPr>
        <p:blipFill rotWithShape="1">
          <a:blip r:embed="rId4">
            <a:alphaModFix/>
          </a:blip>
          <a:srcRect/>
          <a:stretch/>
        </p:blipFill>
        <p:spPr>
          <a:xfrm>
            <a:off x="4517090" y="5805773"/>
            <a:ext cx="3157819" cy="76732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15"/>
          <p:cNvPicPr preferRelativeResize="0">
            <a:picLocks noGrp="1"/>
          </p:cNvPicPr>
          <p:nvPr>
            <p:ph type="pic" idx="2"/>
          </p:nvPr>
        </p:nvPicPr>
        <p:blipFill rotWithShape="1">
          <a:blip r:embed="rId3">
            <a:alphaModFix/>
          </a:blip>
          <a:srcRect l="32" r="31"/>
          <a:stretch/>
        </p:blipFill>
        <p:spPr>
          <a:xfrm>
            <a:off x="1" y="0"/>
            <a:ext cx="4223791" cy="6858000"/>
          </a:xfrm>
          <a:prstGeom prst="rect">
            <a:avLst/>
          </a:prstGeom>
          <a:noFill/>
          <a:ln>
            <a:noFill/>
          </a:ln>
        </p:spPr>
      </p:pic>
      <p:sp>
        <p:nvSpPr>
          <p:cNvPr id="196" name="Google Shape;196;p15"/>
          <p:cNvSpPr txBox="1">
            <a:spLocks noGrp="1"/>
          </p:cNvSpPr>
          <p:nvPr>
            <p:ph type="body" idx="1"/>
          </p:nvPr>
        </p:nvSpPr>
        <p:spPr>
          <a:xfrm>
            <a:off x="5375920" y="836712"/>
            <a:ext cx="6289031" cy="4968776"/>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7C2342"/>
              </a:buClr>
              <a:buSzPts val="2400"/>
              <a:buFont typeface="Noto Sans Symbols"/>
              <a:buChar char="▪"/>
            </a:pPr>
            <a:r>
              <a:rPr lang="sv-SE"/>
              <a:t>Vilken är målgruppen du vill sälja till?</a:t>
            </a:r>
            <a:endParaRPr/>
          </a:p>
          <a:p>
            <a:pPr marL="342900" lvl="0" indent="-342900" algn="l" rtl="0">
              <a:spcBef>
                <a:spcPts val="480"/>
              </a:spcBef>
              <a:spcAft>
                <a:spcPts val="0"/>
              </a:spcAft>
              <a:buClr>
                <a:srgbClr val="7C2342"/>
              </a:buClr>
              <a:buSzPts val="2400"/>
              <a:buFont typeface="Noto Sans Symbols"/>
              <a:buChar char="▪"/>
            </a:pPr>
            <a:r>
              <a:rPr lang="sv-SE"/>
              <a:t>Vilken utmaning kan du hjälpa dem med?</a:t>
            </a:r>
            <a:endParaRPr/>
          </a:p>
          <a:p>
            <a:pPr marL="342900" lvl="0" indent="-342900" algn="l" rtl="0">
              <a:spcBef>
                <a:spcPts val="480"/>
              </a:spcBef>
              <a:spcAft>
                <a:spcPts val="0"/>
              </a:spcAft>
              <a:buClr>
                <a:srgbClr val="7C2342"/>
              </a:buClr>
              <a:buSzPts val="2400"/>
              <a:buFont typeface="Noto Sans Symbols"/>
              <a:buChar char="▪"/>
            </a:pPr>
            <a:r>
              <a:rPr lang="sv-SE"/>
              <a:t> Vad gör du för att hjälpa dem?</a:t>
            </a:r>
            <a:endParaRPr/>
          </a:p>
          <a:p>
            <a:pPr marL="342900" lvl="0" indent="-190500" algn="l" rtl="0">
              <a:spcBef>
                <a:spcPts val="480"/>
              </a:spcBef>
              <a:spcAft>
                <a:spcPts val="0"/>
              </a:spcAft>
              <a:buClr>
                <a:srgbClr val="7C2342"/>
              </a:buClr>
              <a:buSzPts val="2400"/>
              <a:buFont typeface="Noto Sans Symbols"/>
              <a:buNone/>
            </a:pPr>
            <a:endParaRPr/>
          </a:p>
          <a:p>
            <a:pPr marL="0" lvl="0" indent="0" algn="l" rtl="0">
              <a:spcBef>
                <a:spcPts val="480"/>
              </a:spcBef>
              <a:spcAft>
                <a:spcPts val="0"/>
              </a:spcAft>
              <a:buSzPts val="2400"/>
              <a:buNone/>
            </a:pPr>
            <a:r>
              <a:rPr lang="sv-SE"/>
              <a:t>Ofta är det viktigare att lyssna än att berätta</a:t>
            </a:r>
            <a:endParaRPr/>
          </a:p>
          <a:p>
            <a:pPr marL="342900" lvl="0" indent="-190500" algn="l" rtl="0">
              <a:spcBef>
                <a:spcPts val="480"/>
              </a:spcBef>
              <a:spcAft>
                <a:spcPts val="0"/>
              </a:spcAft>
              <a:buClr>
                <a:srgbClr val="7C2342"/>
              </a:buClr>
              <a:buSzPts val="2400"/>
              <a:buFont typeface="Noto Sans Symbols"/>
              <a:buNone/>
            </a:pPr>
            <a:endParaRPr/>
          </a:p>
          <a:p>
            <a:pPr marL="0" lvl="0" indent="0" algn="l" rtl="0">
              <a:spcBef>
                <a:spcPts val="480"/>
              </a:spcBef>
              <a:spcAft>
                <a:spcPts val="0"/>
              </a:spcAft>
              <a:buSzPts val="2400"/>
              <a:buNone/>
            </a:pPr>
            <a:r>
              <a:rPr lang="sv-SE"/>
              <a:t>“The important thing is not to stop questioning. Curiosity has its own reason for existing.”– Albert Einstein</a:t>
            </a:r>
            <a:endParaRPr/>
          </a:p>
          <a:p>
            <a:pPr marL="342900" lvl="0" indent="-190500" algn="l" rtl="0">
              <a:spcBef>
                <a:spcPts val="480"/>
              </a:spcBef>
              <a:spcAft>
                <a:spcPts val="0"/>
              </a:spcAft>
              <a:buClr>
                <a:srgbClr val="7C2342"/>
              </a:buClr>
              <a:buSzPts val="2400"/>
              <a:buFont typeface="Noto Sans Symbols"/>
              <a:buNone/>
            </a:pPr>
            <a:endParaRPr/>
          </a:p>
        </p:txBody>
      </p:sp>
      <p:sp>
        <p:nvSpPr>
          <p:cNvPr id="197" name="Google Shape;197;p15"/>
          <p:cNvSpPr txBox="1">
            <a:spLocks noGrp="1"/>
          </p:cNvSpPr>
          <p:nvPr>
            <p:ph type="title"/>
          </p:nvPr>
        </p:nvSpPr>
        <p:spPr>
          <a:xfrm>
            <a:off x="344158" y="3923493"/>
            <a:ext cx="3820683" cy="1143000"/>
          </a:xfrm>
          <a:prstGeom prst="rect">
            <a:avLst/>
          </a:prstGeom>
          <a:solidFill>
            <a:srgbClr val="D8D8D8">
              <a:alpha val="76862"/>
            </a:srgbClr>
          </a:solid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sv-SE" sz="4400">
                <a:solidFill>
                  <a:schemeClr val="dk1"/>
                </a:solidFill>
              </a:rPr>
              <a:t>Vad är det egentligen du vill berätta?</a:t>
            </a:r>
            <a:endParaRPr/>
          </a:p>
        </p:txBody>
      </p:sp>
      <p:pic>
        <p:nvPicPr>
          <p:cNvPr id="198" name="Google Shape;198;p15"/>
          <p:cNvPicPr preferRelativeResize="0"/>
          <p:nvPr/>
        </p:nvPicPr>
        <p:blipFill rotWithShape="1">
          <a:blip r:embed="rId4">
            <a:alphaModFix/>
          </a:blip>
          <a:srcRect/>
          <a:stretch/>
        </p:blipFill>
        <p:spPr>
          <a:xfrm>
            <a:off x="4517090" y="5805773"/>
            <a:ext cx="3157819" cy="76732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6"/>
          <p:cNvSpPr txBox="1">
            <a:spLocks noGrp="1"/>
          </p:cNvSpPr>
          <p:nvPr>
            <p:ph type="body" idx="1"/>
          </p:nvPr>
        </p:nvSpPr>
        <p:spPr>
          <a:xfrm>
            <a:off x="623393" y="1628801"/>
            <a:ext cx="5280587" cy="3168775"/>
          </a:xfrm>
          <a:prstGeom prst="rect">
            <a:avLst/>
          </a:prstGeom>
          <a:noFill/>
          <a:ln>
            <a:noFill/>
          </a:ln>
        </p:spPr>
        <p:txBody>
          <a:bodyPr spcFirstLastPara="1" wrap="square" lIns="91425" tIns="45700" rIns="91425" bIns="45700" anchor="t" anchorCtr="0">
            <a:noAutofit/>
          </a:bodyPr>
          <a:lstStyle/>
          <a:p>
            <a:pPr marL="457200" lvl="1" indent="0" algn="l" rtl="0">
              <a:lnSpc>
                <a:spcPct val="100000"/>
              </a:lnSpc>
              <a:spcBef>
                <a:spcPts val="360"/>
              </a:spcBef>
              <a:spcAft>
                <a:spcPts val="0"/>
              </a:spcAft>
              <a:buSzPts val="1800"/>
              <a:buNone/>
            </a:pPr>
            <a:r>
              <a:rPr lang="sv-SE" sz="3200"/>
              <a:t>Det vanliga sättet</a:t>
            </a:r>
            <a:endParaRPr/>
          </a:p>
        </p:txBody>
      </p:sp>
      <p:sp>
        <p:nvSpPr>
          <p:cNvPr id="205" name="Google Shape;205;p16"/>
          <p:cNvSpPr txBox="1">
            <a:spLocks noGrp="1"/>
          </p:cNvSpPr>
          <p:nvPr>
            <p:ph type="body" idx="3"/>
          </p:nvPr>
        </p:nvSpPr>
        <p:spPr>
          <a:xfrm>
            <a:off x="1072622" y="2385183"/>
            <a:ext cx="5280587" cy="2195948"/>
          </a:xfrm>
          <a:prstGeom prst="rect">
            <a:avLst/>
          </a:prstGeom>
          <a:noFill/>
          <a:ln>
            <a:noFill/>
          </a:ln>
        </p:spPr>
        <p:txBody>
          <a:bodyPr spcFirstLastPara="1" wrap="square" lIns="91425" tIns="45700" rIns="91425" bIns="45700" anchor="t" anchorCtr="0">
            <a:noAutofit/>
          </a:bodyPr>
          <a:lstStyle/>
          <a:p>
            <a:pPr marL="457178" lvl="0" indent="-457178" algn="l" rtl="0">
              <a:lnSpc>
                <a:spcPct val="100000"/>
              </a:lnSpc>
              <a:spcBef>
                <a:spcPts val="0"/>
              </a:spcBef>
              <a:spcAft>
                <a:spcPts val="0"/>
              </a:spcAft>
              <a:buSzPts val="2000"/>
              <a:buChar char="▪"/>
            </a:pPr>
            <a:r>
              <a:rPr lang="sv-SE" sz="3200"/>
              <a:t>Produkten</a:t>
            </a:r>
            <a:endParaRPr/>
          </a:p>
          <a:p>
            <a:pPr marL="457178" lvl="0" indent="-457178" algn="l" rtl="0">
              <a:lnSpc>
                <a:spcPct val="100000"/>
              </a:lnSpc>
              <a:spcBef>
                <a:spcPts val="400"/>
              </a:spcBef>
              <a:spcAft>
                <a:spcPts val="0"/>
              </a:spcAft>
              <a:buSzPts val="2000"/>
              <a:buChar char="▪"/>
            </a:pPr>
            <a:r>
              <a:rPr lang="sv-SE" sz="3200"/>
              <a:t>Fördelen </a:t>
            </a:r>
            <a:endParaRPr/>
          </a:p>
          <a:p>
            <a:pPr marL="457178" lvl="0" indent="-457178" algn="l" rtl="0">
              <a:lnSpc>
                <a:spcPct val="100000"/>
              </a:lnSpc>
              <a:spcBef>
                <a:spcPts val="400"/>
              </a:spcBef>
              <a:spcAft>
                <a:spcPts val="0"/>
              </a:spcAft>
              <a:buSzPts val="2000"/>
              <a:buChar char="▪"/>
            </a:pPr>
            <a:r>
              <a:rPr lang="sv-SE" sz="3200"/>
              <a:t>Innebörd</a:t>
            </a:r>
            <a:endParaRPr/>
          </a:p>
          <a:p>
            <a:pPr marL="609585" marR="0" lvl="0" indent="-347121" algn="l" rtl="0">
              <a:lnSpc>
                <a:spcPct val="100000"/>
              </a:lnSpc>
              <a:spcBef>
                <a:spcPts val="400"/>
              </a:spcBef>
              <a:spcAft>
                <a:spcPts val="0"/>
              </a:spcAft>
              <a:buClr>
                <a:srgbClr val="7C2342"/>
              </a:buClr>
              <a:buSzPts val="2000"/>
              <a:buFont typeface="Noto Sans Symbols"/>
              <a:buNone/>
            </a:pPr>
            <a:endParaRPr/>
          </a:p>
        </p:txBody>
      </p:sp>
      <p:sp>
        <p:nvSpPr>
          <p:cNvPr id="206" name="Google Shape;206;p16"/>
          <p:cNvSpPr txBox="1">
            <a:spLocks noGrp="1"/>
          </p:cNvSpPr>
          <p:nvPr>
            <p:ph type="title"/>
          </p:nvPr>
        </p:nvSpPr>
        <p:spPr>
          <a:xfrm>
            <a:off x="623392" y="332656"/>
            <a:ext cx="6912768" cy="936104"/>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1400"/>
              <a:buNone/>
            </a:pPr>
            <a:r>
              <a:rPr lang="sv-SE" sz="4400">
                <a:solidFill>
                  <a:schemeClr val="dk1"/>
                </a:solidFill>
                <a:latin typeface="Arial"/>
                <a:ea typeface="Arial"/>
                <a:cs typeface="Arial"/>
                <a:sym typeface="Arial"/>
              </a:rPr>
              <a:t>Att sälja ett budskap</a:t>
            </a:r>
            <a:endParaRPr/>
          </a:p>
        </p:txBody>
      </p:sp>
      <p:sp>
        <p:nvSpPr>
          <p:cNvPr id="207" name="Google Shape;207;p16"/>
          <p:cNvSpPr txBox="1">
            <a:spLocks noGrp="1"/>
          </p:cNvSpPr>
          <p:nvPr>
            <p:ph type="body" idx="1"/>
          </p:nvPr>
        </p:nvSpPr>
        <p:spPr>
          <a:xfrm>
            <a:off x="5789236" y="1705261"/>
            <a:ext cx="5389562" cy="679921"/>
          </a:xfrm>
          <a:prstGeom prst="rect">
            <a:avLst/>
          </a:prstGeom>
          <a:noFill/>
          <a:ln>
            <a:noFill/>
          </a:ln>
        </p:spPr>
        <p:txBody>
          <a:bodyPr spcFirstLastPara="1" wrap="square" lIns="91425" tIns="45700" rIns="91425" bIns="45700" anchor="t" anchorCtr="0">
            <a:normAutofit/>
          </a:bodyPr>
          <a:lstStyle/>
          <a:p>
            <a:pPr marL="457200" marR="0" lvl="1" indent="0" algn="l" rtl="0">
              <a:spcBef>
                <a:spcPts val="0"/>
              </a:spcBef>
              <a:spcAft>
                <a:spcPts val="0"/>
              </a:spcAft>
              <a:buClr>
                <a:srgbClr val="72245A"/>
              </a:buClr>
              <a:buSzPts val="1800"/>
              <a:buFont typeface="Lato"/>
              <a:buNone/>
            </a:pPr>
            <a:r>
              <a:rPr lang="sv-SE" sz="3200" b="0" i="0" u="none" strike="noStrike" cap="none">
                <a:solidFill>
                  <a:schemeClr val="dk1"/>
                </a:solidFill>
                <a:latin typeface="Lato"/>
                <a:ea typeface="Lato"/>
                <a:cs typeface="Lato"/>
                <a:sym typeface="Lato"/>
              </a:rPr>
              <a:t>Ett bättre sätt</a:t>
            </a:r>
            <a:endParaRPr/>
          </a:p>
        </p:txBody>
      </p:sp>
      <p:sp>
        <p:nvSpPr>
          <p:cNvPr id="208" name="Google Shape;208;p16"/>
          <p:cNvSpPr txBox="1">
            <a:spLocks noGrp="1"/>
          </p:cNvSpPr>
          <p:nvPr>
            <p:ph type="body" idx="2"/>
          </p:nvPr>
        </p:nvSpPr>
        <p:spPr>
          <a:xfrm>
            <a:off x="6379742" y="2385182"/>
            <a:ext cx="5389562" cy="2195948"/>
          </a:xfrm>
          <a:prstGeom prst="rect">
            <a:avLst/>
          </a:prstGeom>
          <a:noFill/>
          <a:ln>
            <a:noFill/>
          </a:ln>
        </p:spPr>
        <p:txBody>
          <a:bodyPr spcFirstLastPara="1" wrap="square" lIns="91425" tIns="45700" rIns="91425" bIns="45700" anchor="t" anchorCtr="0">
            <a:noAutofit/>
          </a:bodyPr>
          <a:lstStyle/>
          <a:p>
            <a:pPr marL="457178" marR="0" lvl="0" indent="-457178" algn="l" rtl="0">
              <a:spcBef>
                <a:spcPts val="0"/>
              </a:spcBef>
              <a:spcAft>
                <a:spcPts val="0"/>
              </a:spcAft>
              <a:buClr>
                <a:srgbClr val="7C2342"/>
              </a:buClr>
              <a:buSzPts val="2000"/>
              <a:buFont typeface="Noto Sans Symbols"/>
              <a:buChar char="▪"/>
            </a:pPr>
            <a:r>
              <a:rPr lang="sv-SE" sz="3200" b="0" i="0" u="none" strike="noStrike" cap="none">
                <a:solidFill>
                  <a:schemeClr val="dk1"/>
                </a:solidFill>
                <a:latin typeface="Lato"/>
                <a:ea typeface="Lato"/>
                <a:cs typeface="Lato"/>
                <a:sym typeface="Lato"/>
              </a:rPr>
              <a:t>Innebörd</a:t>
            </a:r>
            <a:endParaRPr/>
          </a:p>
          <a:p>
            <a:pPr marL="457178" marR="0" lvl="0" indent="-457178" algn="l" rtl="0">
              <a:spcBef>
                <a:spcPts val="640"/>
              </a:spcBef>
              <a:spcAft>
                <a:spcPts val="0"/>
              </a:spcAft>
              <a:buClr>
                <a:srgbClr val="7C2342"/>
              </a:buClr>
              <a:buSzPts val="2000"/>
              <a:buFont typeface="Noto Sans Symbols"/>
              <a:buChar char="▪"/>
            </a:pPr>
            <a:r>
              <a:rPr lang="sv-SE" sz="3200" b="0" i="0" u="none" strike="noStrike" cap="none">
                <a:solidFill>
                  <a:schemeClr val="dk1"/>
                </a:solidFill>
                <a:latin typeface="Lato"/>
                <a:ea typeface="Lato"/>
                <a:cs typeface="Lato"/>
                <a:sym typeface="Lato"/>
              </a:rPr>
              <a:t>Fördelen</a:t>
            </a:r>
            <a:endParaRPr/>
          </a:p>
          <a:p>
            <a:pPr marL="457178" marR="0" lvl="0" indent="-457178" algn="l" rtl="0">
              <a:spcBef>
                <a:spcPts val="640"/>
              </a:spcBef>
              <a:spcAft>
                <a:spcPts val="0"/>
              </a:spcAft>
              <a:buClr>
                <a:srgbClr val="7C2342"/>
              </a:buClr>
              <a:buSzPts val="2000"/>
              <a:buFont typeface="Noto Sans Symbols"/>
              <a:buChar char="▪"/>
            </a:pPr>
            <a:r>
              <a:rPr lang="sv-SE" sz="3200" b="0" i="0" u="none" strike="noStrike" cap="none">
                <a:solidFill>
                  <a:schemeClr val="dk1"/>
                </a:solidFill>
                <a:latin typeface="Lato"/>
                <a:ea typeface="Lato"/>
                <a:cs typeface="Lato"/>
                <a:sym typeface="Lato"/>
              </a:rPr>
              <a:t>Produkten</a:t>
            </a:r>
            <a:endParaRPr/>
          </a:p>
          <a:p>
            <a:pPr marL="342900" marR="0" lvl="0" indent="-139700" algn="l" rtl="0">
              <a:spcBef>
                <a:spcPts val="640"/>
              </a:spcBef>
              <a:spcAft>
                <a:spcPts val="0"/>
              </a:spcAft>
              <a:buClr>
                <a:schemeClr val="dk1"/>
              </a:buClr>
              <a:buSzPts val="3200"/>
              <a:buFont typeface="Times New Roman"/>
              <a:buNone/>
            </a:pPr>
            <a:endParaRPr sz="3200">
              <a:solidFill>
                <a:schemeClr val="dk1"/>
              </a:solidFill>
              <a:latin typeface="Times New Roman"/>
              <a:ea typeface="Times New Roman"/>
              <a:cs typeface="Times New Roman"/>
              <a:sym typeface="Times New Roman"/>
            </a:endParaRPr>
          </a:p>
        </p:txBody>
      </p:sp>
      <p:pic>
        <p:nvPicPr>
          <p:cNvPr id="209" name="Google Shape;209;p16"/>
          <p:cNvPicPr preferRelativeResize="0"/>
          <p:nvPr/>
        </p:nvPicPr>
        <p:blipFill rotWithShape="1">
          <a:blip r:embed="rId3">
            <a:alphaModFix/>
          </a:blip>
          <a:srcRect/>
          <a:stretch/>
        </p:blipFill>
        <p:spPr>
          <a:xfrm>
            <a:off x="544369" y="5758024"/>
            <a:ext cx="3157819" cy="76732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17" descr="En bild som visar natur, moln, natthimmel&#10;&#10;Automatiskt genererad beskrivning"/>
          <p:cNvPicPr preferRelativeResize="0">
            <a:picLocks noGrp="1"/>
          </p:cNvPicPr>
          <p:nvPr>
            <p:ph type="pic" idx="2"/>
          </p:nvPr>
        </p:nvPicPr>
        <p:blipFill rotWithShape="1">
          <a:blip r:embed="rId3">
            <a:alphaModFix/>
          </a:blip>
          <a:srcRect/>
          <a:stretch/>
        </p:blipFill>
        <p:spPr>
          <a:xfrm>
            <a:off x="1" y="0"/>
            <a:ext cx="4223791" cy="6858000"/>
          </a:xfrm>
          <a:prstGeom prst="rect">
            <a:avLst/>
          </a:prstGeom>
          <a:noFill/>
          <a:ln>
            <a:noFill/>
          </a:ln>
        </p:spPr>
      </p:pic>
      <p:sp>
        <p:nvSpPr>
          <p:cNvPr id="216" name="Google Shape;216;p17"/>
          <p:cNvSpPr txBox="1">
            <a:spLocks noGrp="1"/>
          </p:cNvSpPr>
          <p:nvPr>
            <p:ph type="body" idx="1"/>
          </p:nvPr>
        </p:nvSpPr>
        <p:spPr>
          <a:xfrm>
            <a:off x="5375920" y="2492896"/>
            <a:ext cx="6289031" cy="3312592"/>
          </a:xfrm>
          <a:prstGeom prst="rect">
            <a:avLst/>
          </a:prstGeom>
          <a:noFill/>
          <a:ln>
            <a:noFill/>
          </a:ln>
        </p:spPr>
        <p:txBody>
          <a:bodyPr spcFirstLastPara="1" wrap="square" lIns="91425" tIns="45700" rIns="91425" bIns="45700" anchor="t" anchorCtr="0">
            <a:noAutofit/>
          </a:bodyPr>
          <a:lstStyle/>
          <a:p>
            <a:pPr marL="457178" lvl="0" indent="-457178" algn="l" rtl="0">
              <a:lnSpc>
                <a:spcPct val="84375"/>
              </a:lnSpc>
              <a:spcBef>
                <a:spcPts val="0"/>
              </a:spcBef>
              <a:spcAft>
                <a:spcPts val="0"/>
              </a:spcAft>
              <a:buSzPts val="2400"/>
              <a:buChar char="▪"/>
            </a:pPr>
            <a:r>
              <a:rPr lang="sv-SE" sz="3200"/>
              <a:t>30 procent – bra innehåll</a:t>
            </a:r>
            <a:endParaRPr/>
          </a:p>
          <a:p>
            <a:pPr marL="457178" lvl="0" indent="-457178" algn="l" rtl="0">
              <a:lnSpc>
                <a:spcPct val="84375"/>
              </a:lnSpc>
              <a:spcBef>
                <a:spcPts val="640"/>
              </a:spcBef>
              <a:spcAft>
                <a:spcPts val="0"/>
              </a:spcAft>
              <a:buSzPts val="2400"/>
              <a:buChar char="▪"/>
            </a:pPr>
            <a:r>
              <a:rPr lang="sv-SE" sz="3200"/>
              <a:t>30 procent – bra struktur</a:t>
            </a:r>
            <a:endParaRPr/>
          </a:p>
          <a:p>
            <a:pPr marL="457178" lvl="0" indent="-457178" algn="l" rtl="0">
              <a:lnSpc>
                <a:spcPct val="84375"/>
              </a:lnSpc>
              <a:spcBef>
                <a:spcPts val="640"/>
              </a:spcBef>
              <a:spcAft>
                <a:spcPts val="0"/>
              </a:spcAft>
              <a:buSzPts val="2400"/>
              <a:buChar char="▪"/>
            </a:pPr>
            <a:r>
              <a:rPr lang="sv-SE" sz="3200"/>
              <a:t>40 procent – ditt engagemang </a:t>
            </a:r>
            <a:endParaRPr/>
          </a:p>
          <a:p>
            <a:pPr marL="0" lvl="0" indent="0" algn="l" rtl="0">
              <a:spcBef>
                <a:spcPts val="0"/>
              </a:spcBef>
              <a:spcAft>
                <a:spcPts val="0"/>
              </a:spcAft>
              <a:buSzPts val="3200"/>
              <a:buNone/>
            </a:pPr>
            <a:endParaRPr sz="3200"/>
          </a:p>
          <a:p>
            <a:pPr marL="0" lvl="0" indent="0" algn="ctr" rtl="0">
              <a:spcBef>
                <a:spcPts val="0"/>
              </a:spcBef>
              <a:spcAft>
                <a:spcPts val="0"/>
              </a:spcAft>
              <a:buSzPts val="3200"/>
              <a:buNone/>
            </a:pPr>
            <a:endParaRPr sz="3200"/>
          </a:p>
          <a:p>
            <a:pPr marL="0" lvl="0" indent="0" algn="l" rtl="0">
              <a:spcBef>
                <a:spcPts val="0"/>
              </a:spcBef>
              <a:spcAft>
                <a:spcPts val="0"/>
              </a:spcAft>
              <a:buSzPts val="3200"/>
              <a:buNone/>
            </a:pPr>
            <a:endParaRPr sz="3200"/>
          </a:p>
        </p:txBody>
      </p:sp>
      <p:sp>
        <p:nvSpPr>
          <p:cNvPr id="217" name="Google Shape;217;p17"/>
          <p:cNvSpPr txBox="1">
            <a:spLocks noGrp="1"/>
          </p:cNvSpPr>
          <p:nvPr>
            <p:ph type="title"/>
          </p:nvPr>
        </p:nvSpPr>
        <p:spPr>
          <a:xfrm>
            <a:off x="0" y="5233988"/>
            <a:ext cx="4045505" cy="11430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sv-SE" sz="4000">
                <a:solidFill>
                  <a:schemeClr val="lt1"/>
                </a:solidFill>
              </a:rPr>
              <a:t>Recept för ett bra framträdande</a:t>
            </a:r>
            <a:endParaRPr/>
          </a:p>
        </p:txBody>
      </p:sp>
      <p:pic>
        <p:nvPicPr>
          <p:cNvPr id="218" name="Google Shape;218;p17"/>
          <p:cNvPicPr preferRelativeResize="0"/>
          <p:nvPr/>
        </p:nvPicPr>
        <p:blipFill rotWithShape="1">
          <a:blip r:embed="rId4">
            <a:alphaModFix/>
          </a:blip>
          <a:srcRect/>
          <a:stretch/>
        </p:blipFill>
        <p:spPr>
          <a:xfrm>
            <a:off x="4517090" y="5805773"/>
            <a:ext cx="3157819" cy="76732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8"/>
          <p:cNvSpPr txBox="1">
            <a:spLocks noGrp="1"/>
          </p:cNvSpPr>
          <p:nvPr>
            <p:ph type="ctrTitle"/>
          </p:nvPr>
        </p:nvSpPr>
        <p:spPr>
          <a:xfrm>
            <a:off x="1103445" y="3995200"/>
            <a:ext cx="7488832" cy="1296144"/>
          </a:xfrm>
          <a:prstGeom prst="rect">
            <a:avLst/>
          </a:prstGeom>
          <a:noFill/>
          <a:ln>
            <a:noFill/>
          </a:ln>
        </p:spPr>
        <p:txBody>
          <a:bodyPr spcFirstLastPara="1" wrap="square" lIns="121900" tIns="60925" rIns="121900" bIns="60925" anchor="ctr" anchorCtr="0">
            <a:normAutofit/>
          </a:bodyPr>
          <a:lstStyle/>
          <a:p>
            <a:pPr marL="0" lvl="0" indent="0" algn="l" rtl="0">
              <a:spcBef>
                <a:spcPts val="0"/>
              </a:spcBef>
              <a:spcAft>
                <a:spcPts val="0"/>
              </a:spcAft>
              <a:buNone/>
            </a:pPr>
            <a:r>
              <a:rPr lang="sv-SE"/>
              <a:t>Powerpointbilder som stöd</a:t>
            </a:r>
            <a:endParaRPr/>
          </a:p>
        </p:txBody>
      </p:sp>
      <p:sp>
        <p:nvSpPr>
          <p:cNvPr id="225" name="Google Shape;225;p18"/>
          <p:cNvSpPr txBox="1">
            <a:spLocks noGrp="1"/>
          </p:cNvSpPr>
          <p:nvPr>
            <p:ph type="body" idx="1"/>
          </p:nvPr>
        </p:nvSpPr>
        <p:spPr>
          <a:xfrm>
            <a:off x="623392" y="1704429"/>
            <a:ext cx="10056440" cy="3888010"/>
          </a:xfrm>
          <a:prstGeom prst="rect">
            <a:avLst/>
          </a:prstGeom>
          <a:noFill/>
          <a:ln>
            <a:noFill/>
          </a:ln>
        </p:spPr>
        <p:txBody>
          <a:bodyPr spcFirstLastPara="1" wrap="square" lIns="121900" tIns="60925" rIns="121900" bIns="60925" anchor="t" anchorCtr="0">
            <a:noAutofit/>
          </a:bodyPr>
          <a:lstStyle/>
          <a:p>
            <a:pPr marL="0" marR="0" lvl="0" indent="0" algn="l" rtl="0">
              <a:lnSpc>
                <a:spcPct val="110000"/>
              </a:lnSpc>
              <a:spcBef>
                <a:spcPts val="0"/>
              </a:spcBef>
              <a:spcAft>
                <a:spcPts val="0"/>
              </a:spcAft>
              <a:buClr>
                <a:schemeClr val="dk1"/>
              </a:buClr>
              <a:buSzPts val="2400"/>
              <a:buFont typeface="Lato"/>
              <a:buNone/>
            </a:pPr>
            <a:r>
              <a:rPr lang="sv-SE" sz="2400">
                <a:solidFill>
                  <a:schemeClr val="dk1"/>
                </a:solidFill>
                <a:latin typeface="Lato"/>
                <a:ea typeface="Lato"/>
                <a:cs typeface="Lato"/>
                <a:sym typeface="Lato"/>
              </a:rPr>
              <a:t>Sparsamt med text </a:t>
            </a:r>
            <a:endParaRPr/>
          </a:p>
          <a:p>
            <a:pPr marL="0" marR="0" lvl="0" indent="0" algn="l" rtl="0">
              <a:lnSpc>
                <a:spcPct val="110000"/>
              </a:lnSpc>
              <a:spcBef>
                <a:spcPts val="0"/>
              </a:spcBef>
              <a:spcAft>
                <a:spcPts val="0"/>
              </a:spcAft>
              <a:buClr>
                <a:schemeClr val="dk1"/>
              </a:buClr>
              <a:buSzPts val="2400"/>
              <a:buFont typeface="Lato"/>
              <a:buNone/>
            </a:pPr>
            <a:r>
              <a:rPr lang="sv-SE" sz="2400">
                <a:solidFill>
                  <a:schemeClr val="dk1"/>
                </a:solidFill>
                <a:latin typeface="Lato"/>
                <a:ea typeface="Lato"/>
                <a:cs typeface="Lato"/>
                <a:sym typeface="Lato"/>
              </a:rPr>
              <a:t>på bilderna</a:t>
            </a:r>
            <a:endParaRPr sz="2400">
              <a:solidFill>
                <a:schemeClr val="dk1"/>
              </a:solidFill>
              <a:latin typeface="Lato"/>
              <a:ea typeface="Lato"/>
              <a:cs typeface="Lato"/>
              <a:sym typeface="Lato"/>
            </a:endParaRPr>
          </a:p>
          <a:p>
            <a:pPr marL="0" marR="0" lvl="0" indent="0" algn="l" rtl="0">
              <a:lnSpc>
                <a:spcPct val="110000"/>
              </a:lnSpc>
              <a:spcBef>
                <a:spcPts val="3000"/>
              </a:spcBef>
              <a:spcAft>
                <a:spcPts val="0"/>
              </a:spcAft>
              <a:buClr>
                <a:schemeClr val="dk1"/>
              </a:buClr>
              <a:buSzPts val="2400"/>
              <a:buFont typeface="Times New Roman"/>
              <a:buNone/>
            </a:pPr>
            <a:endParaRPr sz="2400" b="1">
              <a:solidFill>
                <a:schemeClr val="dk1"/>
              </a:solidFill>
              <a:latin typeface="Times New Roman"/>
              <a:ea typeface="Times New Roman"/>
              <a:cs typeface="Times New Roman"/>
              <a:sym typeface="Times New Roman"/>
            </a:endParaRPr>
          </a:p>
          <a:p>
            <a:pPr marL="0" marR="0" lvl="0" indent="0" algn="l" rtl="0">
              <a:lnSpc>
                <a:spcPct val="130000"/>
              </a:lnSpc>
              <a:spcBef>
                <a:spcPts val="0"/>
              </a:spcBef>
              <a:spcAft>
                <a:spcPts val="0"/>
              </a:spcAft>
              <a:buClr>
                <a:srgbClr val="7C2342"/>
              </a:buClr>
              <a:buSzPts val="1575"/>
              <a:buFont typeface="Times New Roman"/>
              <a:buNone/>
            </a:pPr>
            <a:endParaRPr sz="2400">
              <a:solidFill>
                <a:schemeClr val="dk1"/>
              </a:solidFill>
              <a:latin typeface="Lato"/>
              <a:ea typeface="Lato"/>
              <a:cs typeface="Lato"/>
              <a:sym typeface="Lato"/>
            </a:endParaRPr>
          </a:p>
          <a:p>
            <a:pPr marL="0" marR="0" lvl="0" indent="0" algn="l" rtl="0">
              <a:lnSpc>
                <a:spcPct val="130000"/>
              </a:lnSpc>
              <a:spcBef>
                <a:spcPts val="0"/>
              </a:spcBef>
              <a:spcAft>
                <a:spcPts val="0"/>
              </a:spcAft>
              <a:buClr>
                <a:srgbClr val="7C2342"/>
              </a:buClr>
              <a:buSzPts val="1575"/>
              <a:buFont typeface="Lato"/>
              <a:buNone/>
            </a:pPr>
            <a:r>
              <a:rPr lang="sv-SE" sz="2400">
                <a:solidFill>
                  <a:schemeClr val="dk1"/>
                </a:solidFill>
                <a:latin typeface="Lato"/>
                <a:ea typeface="Lato"/>
                <a:cs typeface="Lato"/>
                <a:sym typeface="Lato"/>
              </a:rPr>
              <a:t>Stor stil: 20-24 punkter, beroende på rummets storlek</a:t>
            </a:r>
            <a:endParaRPr sz="2400">
              <a:solidFill>
                <a:schemeClr val="dk1"/>
              </a:solidFill>
              <a:latin typeface="Lato"/>
              <a:ea typeface="Lato"/>
              <a:cs typeface="Lato"/>
              <a:sym typeface="Lato"/>
            </a:endParaRPr>
          </a:p>
          <a:p>
            <a:pPr marL="0" marR="0" lvl="0" indent="0" algn="l" rtl="0">
              <a:lnSpc>
                <a:spcPct val="130000"/>
              </a:lnSpc>
              <a:spcBef>
                <a:spcPts val="0"/>
              </a:spcBef>
              <a:spcAft>
                <a:spcPts val="0"/>
              </a:spcAft>
              <a:buClr>
                <a:srgbClr val="7C2342"/>
              </a:buClr>
              <a:buSzPts val="1575"/>
              <a:buFont typeface="Lato"/>
              <a:buNone/>
            </a:pPr>
            <a:r>
              <a:rPr lang="sv-SE" sz="2400">
                <a:solidFill>
                  <a:schemeClr val="dk1"/>
                </a:solidFill>
                <a:latin typeface="Lato"/>
                <a:ea typeface="Lato"/>
                <a:cs typeface="Lato"/>
                <a:sym typeface="Lato"/>
              </a:rPr>
              <a:t>Lugn och enhetlig utformning </a:t>
            </a:r>
            <a:br>
              <a:rPr lang="sv-SE" sz="2400">
                <a:solidFill>
                  <a:schemeClr val="dk1"/>
                </a:solidFill>
                <a:latin typeface="Lato"/>
                <a:ea typeface="Lato"/>
                <a:cs typeface="Lato"/>
                <a:sym typeface="Lato"/>
              </a:rPr>
            </a:br>
            <a:r>
              <a:rPr lang="sv-SE" sz="2400">
                <a:solidFill>
                  <a:schemeClr val="dk1"/>
                </a:solidFill>
                <a:latin typeface="Lato"/>
                <a:ea typeface="Lato"/>
                <a:cs typeface="Lato"/>
                <a:sym typeface="Lato"/>
              </a:rPr>
              <a:t>Fåtal typsnitt, bokstavsstorlekar och färger. </a:t>
            </a:r>
            <a:br>
              <a:rPr lang="sv-SE" sz="2400">
                <a:solidFill>
                  <a:schemeClr val="dk1"/>
                </a:solidFill>
                <a:latin typeface="Lato"/>
                <a:ea typeface="Lato"/>
                <a:cs typeface="Lato"/>
                <a:sym typeface="Lato"/>
              </a:rPr>
            </a:br>
            <a:r>
              <a:rPr lang="sv-SE" sz="2400">
                <a:solidFill>
                  <a:schemeClr val="dk1"/>
                </a:solidFill>
                <a:latin typeface="Lato"/>
                <a:ea typeface="Lato"/>
                <a:cs typeface="Lato"/>
                <a:sym typeface="Lato"/>
              </a:rPr>
              <a:t>Sparsamt med animeringar &amp; rörelseeffekter</a:t>
            </a:r>
            <a:endParaRPr sz="2400">
              <a:solidFill>
                <a:schemeClr val="dk1"/>
              </a:solidFill>
              <a:latin typeface="Lato"/>
              <a:ea typeface="Lato"/>
              <a:cs typeface="Lato"/>
              <a:sym typeface="Lato"/>
            </a:endParaRPr>
          </a:p>
        </p:txBody>
      </p:sp>
      <p:pic>
        <p:nvPicPr>
          <p:cNvPr id="226" name="Google Shape;226;p18"/>
          <p:cNvPicPr preferRelativeResize="0"/>
          <p:nvPr/>
        </p:nvPicPr>
        <p:blipFill rotWithShape="1">
          <a:blip r:embed="rId3">
            <a:alphaModFix/>
          </a:blip>
          <a:srcRect/>
          <a:stretch/>
        </p:blipFill>
        <p:spPr>
          <a:xfrm>
            <a:off x="3646741" y="222485"/>
            <a:ext cx="8496300" cy="3023914"/>
          </a:xfrm>
          <a:prstGeom prst="rect">
            <a:avLst/>
          </a:prstGeom>
          <a:noFill/>
          <a:ln>
            <a:noFill/>
          </a:ln>
        </p:spPr>
      </p:pic>
      <p:pic>
        <p:nvPicPr>
          <p:cNvPr id="227" name="Google Shape;227;p18"/>
          <p:cNvPicPr preferRelativeResize="0"/>
          <p:nvPr/>
        </p:nvPicPr>
        <p:blipFill rotWithShape="1">
          <a:blip r:embed="rId4">
            <a:alphaModFix/>
          </a:blip>
          <a:srcRect/>
          <a:stretch/>
        </p:blipFill>
        <p:spPr>
          <a:xfrm>
            <a:off x="484551" y="5893533"/>
            <a:ext cx="3158002" cy="76816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233" name="Google Shape;233;p19" descr="En bild som visar person, utomhus&#10;&#10;Automatiskt genererad beskrivning"/>
          <p:cNvPicPr preferRelativeResize="0">
            <a:picLocks noGrp="1"/>
          </p:cNvPicPr>
          <p:nvPr>
            <p:ph type="pic" idx="2"/>
          </p:nvPr>
        </p:nvPicPr>
        <p:blipFill rotWithShape="1">
          <a:blip r:embed="rId3">
            <a:alphaModFix/>
          </a:blip>
          <a:srcRect/>
          <a:stretch/>
        </p:blipFill>
        <p:spPr>
          <a:xfrm>
            <a:off x="7968209" y="0"/>
            <a:ext cx="4223791" cy="6858000"/>
          </a:xfrm>
          <a:prstGeom prst="rect">
            <a:avLst/>
          </a:prstGeom>
          <a:noFill/>
          <a:ln>
            <a:noFill/>
          </a:ln>
        </p:spPr>
      </p:pic>
      <p:sp>
        <p:nvSpPr>
          <p:cNvPr id="234" name="Google Shape;234;p19"/>
          <p:cNvSpPr txBox="1">
            <a:spLocks noGrp="1"/>
          </p:cNvSpPr>
          <p:nvPr>
            <p:ph type="body" idx="1"/>
          </p:nvPr>
        </p:nvSpPr>
        <p:spPr>
          <a:xfrm>
            <a:off x="1020325" y="476672"/>
            <a:ext cx="6289031" cy="5436716"/>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SzPts val="1575"/>
              <a:buNone/>
            </a:pPr>
            <a:r>
              <a:rPr lang="sv-SE" sz="2400" b="1"/>
              <a:t>Bara ett frågeområde på powerpointbilden</a:t>
            </a:r>
            <a:br>
              <a:rPr lang="sv-SE" sz="2400" b="1"/>
            </a:br>
            <a:r>
              <a:rPr lang="sv-SE" sz="2400"/>
              <a:t>Genom att byta bild markerar du att du går över till något annat</a:t>
            </a:r>
            <a:endParaRPr/>
          </a:p>
          <a:p>
            <a:pPr marL="0" lvl="0" indent="0" algn="l" rtl="0">
              <a:lnSpc>
                <a:spcPct val="110000"/>
              </a:lnSpc>
              <a:spcBef>
                <a:spcPts val="2400"/>
              </a:spcBef>
              <a:spcAft>
                <a:spcPts val="0"/>
              </a:spcAft>
              <a:buSzPts val="1575"/>
              <a:buNone/>
            </a:pPr>
            <a:r>
              <a:rPr lang="sv-SE" sz="2400" b="1"/>
              <a:t>Använd gärna illustrationer</a:t>
            </a:r>
            <a:br>
              <a:rPr lang="sv-SE" sz="2400"/>
            </a:br>
            <a:r>
              <a:rPr lang="sv-SE" sz="2400"/>
              <a:t>En bild kan förstärka budskapet – men använd dem med måtta</a:t>
            </a:r>
            <a:endParaRPr/>
          </a:p>
          <a:p>
            <a:pPr marL="0" lvl="0" indent="0" algn="l" rtl="0">
              <a:lnSpc>
                <a:spcPct val="110000"/>
              </a:lnSpc>
              <a:spcBef>
                <a:spcPts val="2400"/>
              </a:spcBef>
              <a:spcAft>
                <a:spcPts val="0"/>
              </a:spcAft>
              <a:buSzPts val="1575"/>
              <a:buNone/>
            </a:pPr>
            <a:r>
              <a:rPr lang="sv-SE" sz="2400" b="1"/>
              <a:t>Inte för många powerpointbilder!</a:t>
            </a:r>
            <a:endParaRPr/>
          </a:p>
          <a:p>
            <a:pPr marL="0" lvl="0" indent="0" algn="l" rtl="0">
              <a:lnSpc>
                <a:spcPct val="110000"/>
              </a:lnSpc>
              <a:spcBef>
                <a:spcPts val="600"/>
              </a:spcBef>
              <a:spcAft>
                <a:spcPts val="0"/>
              </a:spcAft>
              <a:buSzPts val="1575"/>
              <a:buNone/>
            </a:pPr>
            <a:endParaRPr sz="1200" b="1"/>
          </a:p>
          <a:p>
            <a:pPr marL="0" lvl="0" indent="0" algn="l" rtl="0">
              <a:lnSpc>
                <a:spcPct val="110000"/>
              </a:lnSpc>
              <a:spcBef>
                <a:spcPts val="600"/>
              </a:spcBef>
              <a:spcAft>
                <a:spcPts val="0"/>
              </a:spcAft>
              <a:buSzPts val="1575"/>
              <a:buNone/>
            </a:pPr>
            <a:r>
              <a:rPr lang="sv-SE" sz="2400" b="1"/>
              <a:t>Det är du som ska förmedla innehållet</a:t>
            </a:r>
            <a:endParaRPr b="1"/>
          </a:p>
          <a:p>
            <a:pPr marL="0" lvl="0" indent="0" algn="l" rtl="0">
              <a:lnSpc>
                <a:spcPct val="110000"/>
              </a:lnSpc>
              <a:spcBef>
                <a:spcPts val="0"/>
              </a:spcBef>
              <a:spcAft>
                <a:spcPts val="0"/>
              </a:spcAft>
              <a:buSzPts val="1575"/>
              <a:buNone/>
            </a:pPr>
            <a:r>
              <a:rPr lang="sv-SE" sz="2400"/>
              <a:t>Powerpointbilderna ska ge stöd, inte konkurrera om uppmärksamheten</a:t>
            </a:r>
            <a:endParaRPr/>
          </a:p>
        </p:txBody>
      </p:sp>
      <p:pic>
        <p:nvPicPr>
          <p:cNvPr id="235" name="Google Shape;235;p19"/>
          <p:cNvPicPr preferRelativeResize="0"/>
          <p:nvPr/>
        </p:nvPicPr>
        <p:blipFill rotWithShape="1">
          <a:blip r:embed="rId4">
            <a:alphaModFix/>
          </a:blip>
          <a:srcRect/>
          <a:stretch/>
        </p:blipFill>
        <p:spPr>
          <a:xfrm>
            <a:off x="4079776" y="5913388"/>
            <a:ext cx="3158002" cy="76816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txBox="1">
            <a:spLocks noGrp="1"/>
          </p:cNvSpPr>
          <p:nvPr>
            <p:ph type="title"/>
          </p:nvPr>
        </p:nvSpPr>
        <p:spPr>
          <a:xfrm>
            <a:off x="623392" y="332656"/>
            <a:ext cx="6984776" cy="93610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sv-SE">
                <a:solidFill>
                  <a:schemeClr val="dk1"/>
                </a:solidFill>
              </a:rPr>
              <a:t>Vad har ”presentationsteknik” med Innovationsakademin att göra? </a:t>
            </a:r>
            <a:endParaRPr/>
          </a:p>
        </p:txBody>
      </p:sp>
      <p:sp>
        <p:nvSpPr>
          <p:cNvPr id="93" name="Google Shape;93;p2"/>
          <p:cNvSpPr txBox="1">
            <a:spLocks noGrp="1"/>
          </p:cNvSpPr>
          <p:nvPr>
            <p:ph type="body" idx="1"/>
          </p:nvPr>
        </p:nvSpPr>
        <p:spPr>
          <a:xfrm>
            <a:off x="695400" y="1952837"/>
            <a:ext cx="10513168" cy="29523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300"/>
              <a:buNone/>
            </a:pPr>
            <a:r>
              <a:rPr lang="sv-SE" sz="1800"/>
              <a:t>Att lyckas med en innovation bygger i allmänhet på förmågan att få människor att samlas kring en idé. Du måste vara lyhörd, tydlig och visa ditt engagemang för att det ska gå bra.</a:t>
            </a:r>
            <a:endParaRPr/>
          </a:p>
          <a:p>
            <a:pPr marL="0" lvl="0" indent="0" algn="l" rtl="0">
              <a:spcBef>
                <a:spcPts val="360"/>
              </a:spcBef>
              <a:spcAft>
                <a:spcPts val="0"/>
              </a:spcAft>
              <a:buSzPts val="1300"/>
              <a:buNone/>
            </a:pPr>
            <a:r>
              <a:rPr lang="sv-SE" sz="1800"/>
              <a:t>Allt handlar egentligen om att förstå lyssnaren: hur ser dennes behov, intresse och förförståelse ut? Varför kan din idé/ditt projekt vara av intresse?</a:t>
            </a:r>
            <a:endParaRPr/>
          </a:p>
          <a:p>
            <a:pPr marL="0" lvl="0" indent="0" algn="l" rtl="0">
              <a:spcBef>
                <a:spcPts val="360"/>
              </a:spcBef>
              <a:spcAft>
                <a:spcPts val="0"/>
              </a:spcAft>
              <a:buSzPts val="1300"/>
              <a:buNone/>
            </a:pPr>
            <a:r>
              <a:rPr lang="sv-SE" sz="1800"/>
              <a:t>Du behöver inte vara någon fullfjädrad kommunikatör för att hantera detta, genom träning och medvetenhet om en del grundregler kommer du långt! </a:t>
            </a:r>
            <a:endParaRPr/>
          </a:p>
          <a:p>
            <a:pPr marL="0" lvl="0" indent="0" algn="l" rtl="0">
              <a:spcBef>
                <a:spcPts val="360"/>
              </a:spcBef>
              <a:spcAft>
                <a:spcPts val="0"/>
              </a:spcAft>
              <a:buSzPts val="1300"/>
              <a:buNone/>
            </a:pPr>
            <a:r>
              <a:rPr lang="sv-SE" sz="1800"/>
              <a:t>Detta material kan vara till stöd i många situationer, exempelvis:</a:t>
            </a:r>
            <a:endParaRPr/>
          </a:p>
          <a:p>
            <a:pPr marL="179384" lvl="0" indent="-179384" algn="l" rtl="0">
              <a:spcBef>
                <a:spcPts val="360"/>
              </a:spcBef>
              <a:spcAft>
                <a:spcPts val="0"/>
              </a:spcAft>
              <a:buSzPts val="1300"/>
              <a:buChar char="▪"/>
            </a:pPr>
            <a:r>
              <a:rPr lang="sv-SE" sz="1800"/>
              <a:t>När du önskar samla intressenter/aktörer inför bildande av ett nytt innovationsprojekt,</a:t>
            </a:r>
            <a:endParaRPr/>
          </a:p>
          <a:p>
            <a:pPr marL="179384" lvl="0" indent="-179384" algn="l" rtl="0">
              <a:spcBef>
                <a:spcPts val="360"/>
              </a:spcBef>
              <a:spcAft>
                <a:spcPts val="0"/>
              </a:spcAft>
              <a:buSzPts val="1300"/>
              <a:buChar char="▪"/>
            </a:pPr>
            <a:r>
              <a:rPr lang="sv-SE" sz="1800"/>
              <a:t>När du under ett innovationsarbete behöver stärka insatserna, exempelvis genom att involvera tänkbara investerare,</a:t>
            </a:r>
            <a:endParaRPr/>
          </a:p>
          <a:p>
            <a:pPr marL="179384" lvl="0" indent="-179384" algn="l" rtl="0">
              <a:spcBef>
                <a:spcPts val="360"/>
              </a:spcBef>
              <a:spcAft>
                <a:spcPts val="0"/>
              </a:spcAft>
              <a:buSzPts val="1300"/>
              <a:buChar char="▪"/>
            </a:pPr>
            <a:r>
              <a:rPr lang="sv-SE" sz="1800"/>
              <a:t>Efter projektavslut, då det gäller att resultaten verkligen implementeras och blir till innovationer!</a:t>
            </a:r>
            <a:endParaRPr/>
          </a:p>
          <a:p>
            <a:pPr marL="0" lvl="0" indent="0" algn="l" rtl="0">
              <a:spcBef>
                <a:spcPts val="400"/>
              </a:spcBef>
              <a:spcAft>
                <a:spcPts val="0"/>
              </a:spcAft>
              <a:buSzPts val="2000"/>
              <a:buNone/>
            </a:pPr>
            <a:endParaRPr/>
          </a:p>
        </p:txBody>
      </p:sp>
      <p:pic>
        <p:nvPicPr>
          <p:cNvPr id="94" name="Google Shape;94;p2"/>
          <p:cNvPicPr preferRelativeResize="0"/>
          <p:nvPr/>
        </p:nvPicPr>
        <p:blipFill rotWithShape="1">
          <a:blip r:embed="rId3">
            <a:alphaModFix/>
          </a:blip>
          <a:srcRect/>
          <a:stretch/>
        </p:blipFill>
        <p:spPr>
          <a:xfrm>
            <a:off x="695400" y="5949280"/>
            <a:ext cx="3157819" cy="76732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241" name="Google Shape;241;p20" descr="En bild som visar natur, moln, natthimmel&#10;&#10;Automatiskt genererad beskrivning"/>
          <p:cNvPicPr preferRelativeResize="0">
            <a:picLocks noGrp="1"/>
          </p:cNvPicPr>
          <p:nvPr>
            <p:ph type="pic" idx="2"/>
          </p:nvPr>
        </p:nvPicPr>
        <p:blipFill rotWithShape="1">
          <a:blip r:embed="rId3">
            <a:alphaModFix/>
          </a:blip>
          <a:srcRect/>
          <a:stretch/>
        </p:blipFill>
        <p:spPr>
          <a:xfrm>
            <a:off x="1" y="0"/>
            <a:ext cx="4223791" cy="6858000"/>
          </a:xfrm>
          <a:prstGeom prst="rect">
            <a:avLst/>
          </a:prstGeom>
          <a:noFill/>
          <a:ln>
            <a:noFill/>
          </a:ln>
        </p:spPr>
      </p:pic>
      <p:sp>
        <p:nvSpPr>
          <p:cNvPr id="242" name="Google Shape;242;p20"/>
          <p:cNvSpPr txBox="1">
            <a:spLocks noGrp="1"/>
          </p:cNvSpPr>
          <p:nvPr>
            <p:ph type="body" idx="1"/>
          </p:nvPr>
        </p:nvSpPr>
        <p:spPr>
          <a:xfrm>
            <a:off x="5375920" y="836712"/>
            <a:ext cx="6289031" cy="496877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000"/>
              <a:buNone/>
            </a:pPr>
            <a:r>
              <a:rPr lang="sv-SE" sz="3200"/>
              <a:t>Fundera på det vi gått igenom!</a:t>
            </a:r>
            <a:endParaRPr/>
          </a:p>
          <a:p>
            <a:pPr marL="457178" lvl="0" indent="-457178" algn="l" rtl="0">
              <a:lnSpc>
                <a:spcPct val="100000"/>
              </a:lnSpc>
              <a:spcBef>
                <a:spcPts val="533"/>
              </a:spcBef>
              <a:spcAft>
                <a:spcPts val="0"/>
              </a:spcAft>
              <a:buSzPts val="2000"/>
              <a:buChar char="▪"/>
            </a:pPr>
            <a:r>
              <a:rPr lang="sv-SE" sz="3200"/>
              <a:t>Vad känns viktigast att ta fasta på?</a:t>
            </a:r>
            <a:endParaRPr/>
          </a:p>
          <a:p>
            <a:pPr marL="457178" lvl="0" indent="-457178" algn="l" rtl="0">
              <a:lnSpc>
                <a:spcPct val="100000"/>
              </a:lnSpc>
              <a:spcBef>
                <a:spcPts val="533"/>
              </a:spcBef>
              <a:spcAft>
                <a:spcPts val="0"/>
              </a:spcAft>
              <a:buSzPts val="2000"/>
              <a:buChar char="▪"/>
            </a:pPr>
            <a:r>
              <a:rPr lang="sv-SE" sz="3200"/>
              <a:t>Saknas något?</a:t>
            </a:r>
            <a:endParaRPr/>
          </a:p>
          <a:p>
            <a:pPr marL="0" lvl="0" indent="0" algn="l" rtl="0">
              <a:lnSpc>
                <a:spcPct val="100000"/>
              </a:lnSpc>
              <a:spcBef>
                <a:spcPts val="533"/>
              </a:spcBef>
              <a:spcAft>
                <a:spcPts val="0"/>
              </a:spcAft>
              <a:buSzPts val="2000"/>
              <a:buNone/>
            </a:pPr>
            <a:endParaRPr sz="3200"/>
          </a:p>
          <a:p>
            <a:pPr marL="0" lvl="0" indent="0" algn="l" rtl="0">
              <a:lnSpc>
                <a:spcPct val="100000"/>
              </a:lnSpc>
              <a:spcBef>
                <a:spcPts val="533"/>
              </a:spcBef>
              <a:spcAft>
                <a:spcPts val="0"/>
              </a:spcAft>
              <a:buSzPts val="2000"/>
              <a:buNone/>
            </a:pPr>
            <a:r>
              <a:rPr lang="sv-SE" sz="3200"/>
              <a:t>Gör gärna en sammanfattande powerpointbild som avslutning!</a:t>
            </a:r>
            <a:endParaRPr/>
          </a:p>
          <a:p>
            <a:pPr marL="0" lvl="0" indent="0" algn="l" rtl="0">
              <a:spcBef>
                <a:spcPts val="0"/>
              </a:spcBef>
              <a:spcAft>
                <a:spcPts val="0"/>
              </a:spcAft>
              <a:buSzPts val="3200"/>
              <a:buNone/>
            </a:pPr>
            <a:endParaRPr sz="3200"/>
          </a:p>
          <a:p>
            <a:pPr marL="0" lvl="0" indent="0" algn="ctr" rtl="0">
              <a:spcBef>
                <a:spcPts val="0"/>
              </a:spcBef>
              <a:spcAft>
                <a:spcPts val="0"/>
              </a:spcAft>
              <a:buSzPts val="3200"/>
              <a:buNone/>
            </a:pPr>
            <a:endParaRPr sz="3200"/>
          </a:p>
          <a:p>
            <a:pPr marL="0" lvl="0" indent="0" algn="l" rtl="0">
              <a:spcBef>
                <a:spcPts val="0"/>
              </a:spcBef>
              <a:spcAft>
                <a:spcPts val="0"/>
              </a:spcAft>
              <a:buSzPts val="3200"/>
              <a:buNone/>
            </a:pPr>
            <a:endParaRPr sz="3200"/>
          </a:p>
        </p:txBody>
      </p:sp>
      <p:sp>
        <p:nvSpPr>
          <p:cNvPr id="243" name="Google Shape;243;p20"/>
          <p:cNvSpPr txBox="1">
            <a:spLocks noGrp="1"/>
          </p:cNvSpPr>
          <p:nvPr>
            <p:ph type="title"/>
          </p:nvPr>
        </p:nvSpPr>
        <p:spPr>
          <a:xfrm>
            <a:off x="201554" y="4662488"/>
            <a:ext cx="3820683" cy="11430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sv-SE" sz="4400">
                <a:solidFill>
                  <a:schemeClr val="lt1"/>
                </a:solidFill>
              </a:rPr>
              <a:t>Diskutera!</a:t>
            </a:r>
            <a:endParaRPr/>
          </a:p>
        </p:txBody>
      </p:sp>
      <p:pic>
        <p:nvPicPr>
          <p:cNvPr id="244" name="Google Shape;244;p20"/>
          <p:cNvPicPr preferRelativeResize="0"/>
          <p:nvPr/>
        </p:nvPicPr>
        <p:blipFill rotWithShape="1">
          <a:blip r:embed="rId4">
            <a:alphaModFix/>
          </a:blip>
          <a:srcRect/>
          <a:stretch/>
        </p:blipFill>
        <p:spPr>
          <a:xfrm>
            <a:off x="4517090" y="5805773"/>
            <a:ext cx="3157819" cy="76732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249" name="Google Shape;249;p21" descr="En bild som visar text, person, inomhus, bärbar dator&#10;&#10;Automatiskt genererad beskrivning"/>
          <p:cNvPicPr preferRelativeResize="0">
            <a:picLocks noGrp="1"/>
          </p:cNvPicPr>
          <p:nvPr>
            <p:ph type="pic" idx="2"/>
          </p:nvPr>
        </p:nvPicPr>
        <p:blipFill rotWithShape="1">
          <a:blip r:embed="rId3">
            <a:alphaModFix/>
          </a:blip>
          <a:srcRect/>
          <a:stretch/>
        </p:blipFill>
        <p:spPr>
          <a:xfrm>
            <a:off x="1" y="0"/>
            <a:ext cx="4223791" cy="6858000"/>
          </a:xfrm>
          <a:prstGeom prst="rect">
            <a:avLst/>
          </a:prstGeom>
          <a:noFill/>
          <a:ln>
            <a:noFill/>
          </a:ln>
        </p:spPr>
      </p:pic>
      <p:sp>
        <p:nvSpPr>
          <p:cNvPr id="250" name="Google Shape;250;p21"/>
          <p:cNvSpPr txBox="1">
            <a:spLocks noGrp="1"/>
          </p:cNvSpPr>
          <p:nvPr>
            <p:ph type="body" idx="1"/>
          </p:nvPr>
        </p:nvSpPr>
        <p:spPr>
          <a:xfrm>
            <a:off x="5375920" y="620688"/>
            <a:ext cx="6289031" cy="518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000"/>
              <a:buNone/>
            </a:pPr>
            <a:r>
              <a:rPr lang="sv-SE" sz="2000"/>
              <a:t>Att presentera under digitala mötet kan upplevas som mer utmanande då du inte har samma kontakt med deltagarna. Här är några tips som kan stärka kontakten med åhörarna: </a:t>
            </a:r>
            <a:endParaRPr/>
          </a:p>
          <a:p>
            <a:pPr marL="342900" lvl="0" indent="-342900" algn="l" rtl="0">
              <a:spcBef>
                <a:spcPts val="400"/>
              </a:spcBef>
              <a:spcAft>
                <a:spcPts val="0"/>
              </a:spcAft>
              <a:buClr>
                <a:srgbClr val="7C2342"/>
              </a:buClr>
              <a:buSzPts val="2000"/>
              <a:buFont typeface="Noto Sans Symbols"/>
              <a:buChar char="▪"/>
            </a:pPr>
            <a:r>
              <a:rPr lang="sv-SE" sz="2000"/>
              <a:t>Be alla sätta på kameran så att ni kan se varandra</a:t>
            </a:r>
            <a:endParaRPr/>
          </a:p>
          <a:p>
            <a:pPr marL="342900" lvl="0" indent="-342900" algn="l" rtl="0">
              <a:spcBef>
                <a:spcPts val="400"/>
              </a:spcBef>
              <a:spcAft>
                <a:spcPts val="0"/>
              </a:spcAft>
              <a:buClr>
                <a:srgbClr val="7C2342"/>
              </a:buClr>
              <a:buSzPts val="2000"/>
              <a:buFont typeface="Noto Sans Symbols"/>
              <a:buChar char="▪"/>
            </a:pPr>
            <a:r>
              <a:rPr lang="sv-SE" sz="2000"/>
              <a:t>Överväg om du kan presentera utan att visa bilder – då kan ni titta på varandra istället</a:t>
            </a:r>
            <a:endParaRPr/>
          </a:p>
          <a:p>
            <a:pPr marL="342900" lvl="0" indent="-342900" algn="l" rtl="0">
              <a:spcBef>
                <a:spcPts val="400"/>
              </a:spcBef>
              <a:spcAft>
                <a:spcPts val="0"/>
              </a:spcAft>
              <a:buClr>
                <a:srgbClr val="7C2342"/>
              </a:buClr>
              <a:buSzPts val="2000"/>
              <a:buFont typeface="Noto Sans Symbols"/>
              <a:buChar char="▪"/>
            </a:pPr>
            <a:r>
              <a:rPr lang="sv-SE" sz="2000"/>
              <a:t>Bygg in flera, korta interaktiva element då du vet att du har deltagarnas uppmärksamhet.</a:t>
            </a:r>
            <a:endParaRPr/>
          </a:p>
          <a:p>
            <a:pPr marL="342900" lvl="0" indent="-342900" algn="l" rtl="0">
              <a:spcBef>
                <a:spcPts val="400"/>
              </a:spcBef>
              <a:spcAft>
                <a:spcPts val="0"/>
              </a:spcAft>
              <a:buClr>
                <a:srgbClr val="7C2342"/>
              </a:buClr>
              <a:buSzPts val="2000"/>
              <a:buFont typeface="Noto Sans Symbols"/>
              <a:buChar char="▪"/>
            </a:pPr>
            <a:r>
              <a:rPr lang="sv-SE" sz="2000"/>
              <a:t>Våga ställa riktade frågor direkt till deltagare. Åhörare tar sällan ordet i digitala möten, men de flesta har inget emot att svara på direkta frågor. </a:t>
            </a:r>
            <a:endParaRPr/>
          </a:p>
          <a:p>
            <a:pPr marL="342900" lvl="0" indent="-342900" algn="l" rtl="0">
              <a:spcBef>
                <a:spcPts val="400"/>
              </a:spcBef>
              <a:spcAft>
                <a:spcPts val="0"/>
              </a:spcAft>
              <a:buClr>
                <a:srgbClr val="7C2342"/>
              </a:buClr>
              <a:buSzPts val="2000"/>
              <a:buFont typeface="Noto Sans Symbols"/>
              <a:buChar char="▪"/>
            </a:pPr>
            <a:r>
              <a:rPr lang="sv-SE" sz="2000"/>
              <a:t>Avsluta ditt framförande med en gemensam reflektion och be deltagarna skriva sina reflektioner i chatten. Då får du direkt feedback. Om tid finns kan ni även gå laget runt och diskutera reflektionerna. </a:t>
            </a:r>
            <a:endParaRPr sz="2000"/>
          </a:p>
        </p:txBody>
      </p:sp>
      <p:sp>
        <p:nvSpPr>
          <p:cNvPr id="251" name="Google Shape;251;p21"/>
          <p:cNvSpPr txBox="1">
            <a:spLocks noGrp="1"/>
          </p:cNvSpPr>
          <p:nvPr>
            <p:ph type="title"/>
          </p:nvPr>
        </p:nvSpPr>
        <p:spPr>
          <a:xfrm>
            <a:off x="201554" y="5233988"/>
            <a:ext cx="3820683"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sv-SE" sz="4400">
                <a:solidFill>
                  <a:schemeClr val="lt1"/>
                </a:solidFill>
              </a:rPr>
              <a:t>Att presentera i digitala möten</a:t>
            </a:r>
            <a:endParaRPr sz="4400">
              <a:solidFill>
                <a:schemeClr val="lt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22"/>
          <p:cNvSpPr>
            <a:spLocks noGrp="1"/>
          </p:cNvSpPr>
          <p:nvPr>
            <p:ph type="pic" idx="2"/>
          </p:nvPr>
        </p:nvSpPr>
        <p:spPr>
          <a:xfrm>
            <a:off x="0" y="0"/>
            <a:ext cx="12192000" cy="5805264"/>
          </a:xfrm>
          <a:prstGeom prst="rect">
            <a:avLst/>
          </a:prstGeom>
          <a:solidFill>
            <a:srgbClr val="72245A"/>
          </a:solidFill>
          <a:ln>
            <a:noFill/>
          </a:ln>
        </p:spPr>
      </p:sp>
      <p:sp>
        <p:nvSpPr>
          <p:cNvPr id="257" name="Google Shape;257;p22"/>
          <p:cNvSpPr txBox="1">
            <a:spLocks noGrp="1"/>
          </p:cNvSpPr>
          <p:nvPr>
            <p:ph type="ctrTitle"/>
          </p:nvPr>
        </p:nvSpPr>
        <p:spPr>
          <a:xfrm>
            <a:off x="1103445" y="3995200"/>
            <a:ext cx="7488832" cy="129614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sv-SE"/>
              <a:t>Del 3 </a:t>
            </a:r>
            <a:r>
              <a:rPr lang="sv-SE" sz="3600"/>
              <a:t>Att göra en “elevator pitch”</a:t>
            </a:r>
            <a:r>
              <a:rPr lang="sv-SE"/>
              <a:t>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3"/>
          <p:cNvSpPr txBox="1">
            <a:spLocks noGrp="1"/>
          </p:cNvSpPr>
          <p:nvPr>
            <p:ph type="body" idx="1"/>
          </p:nvPr>
        </p:nvSpPr>
        <p:spPr>
          <a:xfrm>
            <a:off x="5375920" y="836712"/>
            <a:ext cx="6289031" cy="496877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3200"/>
              <a:buNone/>
            </a:pPr>
            <a:r>
              <a:rPr lang="sv-SE" sz="3200"/>
              <a:t>En ”elevator pitch” är </a:t>
            </a:r>
            <a:r>
              <a:rPr lang="sv-SE" sz="3200" b="1"/>
              <a:t>en snabb och magnetisk förklaring</a:t>
            </a:r>
            <a:r>
              <a:rPr lang="sv-SE" sz="3200"/>
              <a:t> på vad ni gör eller kan hjälpa till med. Syftet är att på mycket kort tid väcka intresse!</a:t>
            </a:r>
            <a:endParaRPr/>
          </a:p>
          <a:p>
            <a:pPr marL="0" lvl="0" indent="0" algn="l" rtl="0">
              <a:spcBef>
                <a:spcPts val="0"/>
              </a:spcBef>
              <a:spcAft>
                <a:spcPts val="0"/>
              </a:spcAft>
              <a:buSzPts val="3200"/>
              <a:buNone/>
            </a:pPr>
            <a:endParaRPr sz="3200"/>
          </a:p>
          <a:p>
            <a:pPr marL="0" lvl="0" indent="0" algn="ctr" rtl="0">
              <a:spcBef>
                <a:spcPts val="0"/>
              </a:spcBef>
              <a:spcAft>
                <a:spcPts val="0"/>
              </a:spcAft>
              <a:buSzPts val="3200"/>
              <a:buNone/>
            </a:pPr>
            <a:endParaRPr sz="3200"/>
          </a:p>
          <a:p>
            <a:pPr marL="0" lvl="0" indent="0" algn="l" rtl="0">
              <a:spcBef>
                <a:spcPts val="0"/>
              </a:spcBef>
              <a:spcAft>
                <a:spcPts val="0"/>
              </a:spcAft>
              <a:buSzPts val="3200"/>
              <a:buNone/>
            </a:pPr>
            <a:endParaRPr sz="3200"/>
          </a:p>
        </p:txBody>
      </p:sp>
      <p:sp>
        <p:nvSpPr>
          <p:cNvPr id="264" name="Google Shape;264;p23"/>
          <p:cNvSpPr txBox="1">
            <a:spLocks noGrp="1"/>
          </p:cNvSpPr>
          <p:nvPr>
            <p:ph type="title"/>
          </p:nvPr>
        </p:nvSpPr>
        <p:spPr>
          <a:xfrm>
            <a:off x="344158" y="3923493"/>
            <a:ext cx="3820683"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sv-SE"/>
              <a:t>Diskutera!</a:t>
            </a:r>
            <a:endParaRPr/>
          </a:p>
        </p:txBody>
      </p:sp>
      <p:pic>
        <p:nvPicPr>
          <p:cNvPr id="265" name="Google Shape;265;p23"/>
          <p:cNvPicPr preferRelativeResize="0"/>
          <p:nvPr/>
        </p:nvPicPr>
        <p:blipFill rotWithShape="1">
          <a:blip r:embed="rId3">
            <a:alphaModFix/>
          </a:blip>
          <a:srcRect/>
          <a:stretch/>
        </p:blipFill>
        <p:spPr>
          <a:xfrm>
            <a:off x="4517090" y="5805773"/>
            <a:ext cx="3157819" cy="767320"/>
          </a:xfrm>
          <a:prstGeom prst="rect">
            <a:avLst/>
          </a:prstGeom>
          <a:noFill/>
          <a:ln>
            <a:noFill/>
          </a:ln>
        </p:spPr>
      </p:pic>
      <p:pic>
        <p:nvPicPr>
          <p:cNvPr id="266" name="Google Shape;266;p23"/>
          <p:cNvPicPr preferRelativeResize="0">
            <a:picLocks noGrp="1"/>
          </p:cNvPicPr>
          <p:nvPr>
            <p:ph type="pic" idx="2"/>
          </p:nvPr>
        </p:nvPicPr>
        <p:blipFill rotWithShape="1">
          <a:blip r:embed="rId4">
            <a:alphaModFix/>
          </a:blip>
          <a:srcRect/>
          <a:stretch/>
        </p:blipFill>
        <p:spPr>
          <a:xfrm>
            <a:off x="1" y="0"/>
            <a:ext cx="4223791" cy="6858000"/>
          </a:xfrm>
          <a:prstGeom prst="rect">
            <a:avLst/>
          </a:prstGeom>
          <a:noFill/>
          <a:ln>
            <a:noFill/>
          </a:ln>
        </p:spPr>
      </p:pic>
      <p:sp>
        <p:nvSpPr>
          <p:cNvPr id="267" name="Google Shape;267;p23"/>
          <p:cNvSpPr txBox="1"/>
          <p:nvPr/>
        </p:nvSpPr>
        <p:spPr>
          <a:xfrm>
            <a:off x="187085" y="836712"/>
            <a:ext cx="3820683" cy="14465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sv-SE" sz="4400" b="0" i="0" u="none" strike="noStrike" cap="none">
                <a:solidFill>
                  <a:schemeClr val="lt1"/>
                </a:solidFill>
                <a:latin typeface="Arial"/>
                <a:ea typeface="Arial"/>
                <a:cs typeface="Arial"/>
                <a:sym typeface="Arial"/>
              </a:rPr>
              <a:t>Att ta fram en elevator pitch!</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3" name="Google Shape;273;p24" descr="En bild som visar oskärpa, ljus&#10;&#10;Automatiskt genererad beskrivning"/>
          <p:cNvPicPr preferRelativeResize="0">
            <a:picLocks noGrp="1"/>
          </p:cNvPicPr>
          <p:nvPr>
            <p:ph type="pic" idx="2"/>
          </p:nvPr>
        </p:nvPicPr>
        <p:blipFill rotWithShape="1">
          <a:blip r:embed="rId3">
            <a:alphaModFix/>
          </a:blip>
          <a:srcRect/>
          <a:stretch/>
        </p:blipFill>
        <p:spPr>
          <a:xfrm>
            <a:off x="0" y="4941168"/>
            <a:ext cx="12192000" cy="1916832"/>
          </a:xfrm>
          <a:prstGeom prst="rect">
            <a:avLst/>
          </a:prstGeom>
          <a:noFill/>
          <a:ln>
            <a:noFill/>
          </a:ln>
        </p:spPr>
      </p:pic>
      <p:sp>
        <p:nvSpPr>
          <p:cNvPr id="274" name="Google Shape;274;p24"/>
          <p:cNvSpPr txBox="1">
            <a:spLocks noGrp="1"/>
          </p:cNvSpPr>
          <p:nvPr>
            <p:ph type="body" idx="1"/>
          </p:nvPr>
        </p:nvSpPr>
        <p:spPr>
          <a:xfrm>
            <a:off x="623393" y="1916832"/>
            <a:ext cx="5280587" cy="2880744"/>
          </a:xfrm>
          <a:prstGeom prst="rect">
            <a:avLst/>
          </a:prstGeom>
          <a:noFill/>
          <a:ln>
            <a:noFill/>
          </a:ln>
        </p:spPr>
        <p:txBody>
          <a:bodyPr spcFirstLastPara="1" wrap="square" lIns="91400" tIns="45700" rIns="91400" bIns="45700" anchor="t" anchorCtr="0">
            <a:noAutofit/>
          </a:bodyPr>
          <a:lstStyle/>
          <a:p>
            <a:pPr marL="457189" lvl="0" indent="-355591" algn="l" rtl="0">
              <a:lnSpc>
                <a:spcPct val="100000"/>
              </a:lnSpc>
              <a:spcBef>
                <a:spcPts val="400"/>
              </a:spcBef>
              <a:spcAft>
                <a:spcPts val="0"/>
              </a:spcAft>
              <a:buSzPts val="2000"/>
              <a:buFont typeface="Lato"/>
              <a:buChar char="-"/>
            </a:pPr>
            <a:r>
              <a:rPr lang="sv-SE" sz="2400"/>
              <a:t>Vad ska vi uppnå? </a:t>
            </a:r>
            <a:endParaRPr sz="2400"/>
          </a:p>
          <a:p>
            <a:pPr marL="457189" lvl="0" indent="-355591" algn="l" rtl="0">
              <a:lnSpc>
                <a:spcPct val="100000"/>
              </a:lnSpc>
              <a:spcBef>
                <a:spcPts val="400"/>
              </a:spcBef>
              <a:spcAft>
                <a:spcPts val="0"/>
              </a:spcAft>
              <a:buSzPts val="2000"/>
              <a:buFont typeface="Lato"/>
              <a:buChar char="-"/>
            </a:pPr>
            <a:r>
              <a:rPr lang="sv-SE" sz="2400"/>
              <a:t>Vilka nyttor och effekter vill vi skapa?</a:t>
            </a:r>
            <a:endParaRPr sz="2400"/>
          </a:p>
          <a:p>
            <a:pPr marL="457189" lvl="0" indent="-355591" algn="l" rtl="0">
              <a:lnSpc>
                <a:spcPct val="100000"/>
              </a:lnSpc>
              <a:spcBef>
                <a:spcPts val="400"/>
              </a:spcBef>
              <a:spcAft>
                <a:spcPts val="0"/>
              </a:spcAft>
              <a:buSzPts val="2000"/>
              <a:buFont typeface="Lato"/>
              <a:buChar char="-"/>
            </a:pPr>
            <a:r>
              <a:rPr lang="sv-SE" sz="2400"/>
              <a:t>För vem är det bra?</a:t>
            </a:r>
            <a:endParaRPr sz="2400"/>
          </a:p>
          <a:p>
            <a:pPr marL="457189" lvl="0" indent="-355591" algn="l" rtl="0">
              <a:lnSpc>
                <a:spcPct val="100000"/>
              </a:lnSpc>
              <a:spcBef>
                <a:spcPts val="400"/>
              </a:spcBef>
              <a:spcAft>
                <a:spcPts val="0"/>
              </a:spcAft>
              <a:buSzPts val="2000"/>
              <a:buFont typeface="Lato"/>
              <a:buChar char="-"/>
            </a:pPr>
            <a:r>
              <a:rPr lang="sv-SE" sz="2400"/>
              <a:t>Vilka är med? Vilka behövs?</a:t>
            </a:r>
            <a:endParaRPr sz="2400"/>
          </a:p>
          <a:p>
            <a:pPr marL="457189" lvl="0" indent="-228594" algn="l" rtl="0">
              <a:lnSpc>
                <a:spcPct val="100000"/>
              </a:lnSpc>
              <a:spcBef>
                <a:spcPts val="400"/>
              </a:spcBef>
              <a:spcAft>
                <a:spcPts val="0"/>
              </a:spcAft>
              <a:buSzPts val="2000"/>
              <a:buNone/>
            </a:pPr>
            <a:endParaRPr sz="2400"/>
          </a:p>
        </p:txBody>
      </p:sp>
      <p:sp>
        <p:nvSpPr>
          <p:cNvPr id="275" name="Google Shape;275;p24"/>
          <p:cNvSpPr txBox="1">
            <a:spLocks noGrp="1"/>
          </p:cNvSpPr>
          <p:nvPr>
            <p:ph type="body" idx="3"/>
          </p:nvPr>
        </p:nvSpPr>
        <p:spPr>
          <a:xfrm>
            <a:off x="5579605" y="1485207"/>
            <a:ext cx="5280587" cy="3168775"/>
          </a:xfrm>
          <a:prstGeom prst="rect">
            <a:avLst/>
          </a:prstGeom>
          <a:noFill/>
          <a:ln>
            <a:noFill/>
          </a:ln>
        </p:spPr>
        <p:txBody>
          <a:bodyPr spcFirstLastPara="1" wrap="square" lIns="91400" tIns="45700" rIns="91400" bIns="45700" anchor="t" anchorCtr="0">
            <a:noAutofit/>
          </a:bodyPr>
          <a:lstStyle/>
          <a:p>
            <a:pPr marL="457189" lvl="0" indent="-228594" algn="l" rtl="0">
              <a:lnSpc>
                <a:spcPct val="100000"/>
              </a:lnSpc>
              <a:spcBef>
                <a:spcPts val="400"/>
              </a:spcBef>
              <a:spcAft>
                <a:spcPts val="0"/>
              </a:spcAft>
              <a:buSzPts val="2000"/>
              <a:buNone/>
            </a:pPr>
            <a:endParaRPr>
              <a:solidFill>
                <a:srgbClr val="595959"/>
              </a:solidFill>
            </a:endParaRPr>
          </a:p>
          <a:p>
            <a:pPr marL="457189" lvl="0" indent="-228594" algn="l" rtl="0">
              <a:lnSpc>
                <a:spcPct val="100000"/>
              </a:lnSpc>
              <a:spcBef>
                <a:spcPts val="400"/>
              </a:spcBef>
              <a:spcAft>
                <a:spcPts val="0"/>
              </a:spcAft>
              <a:buSzPts val="2000"/>
              <a:buNone/>
            </a:pPr>
            <a:endParaRPr/>
          </a:p>
        </p:txBody>
      </p:sp>
      <p:sp>
        <p:nvSpPr>
          <p:cNvPr id="276" name="Google Shape;276;p24"/>
          <p:cNvSpPr txBox="1">
            <a:spLocks noGrp="1"/>
          </p:cNvSpPr>
          <p:nvPr>
            <p:ph type="title"/>
          </p:nvPr>
        </p:nvSpPr>
        <p:spPr>
          <a:xfrm>
            <a:off x="623392" y="332656"/>
            <a:ext cx="7992888" cy="936104"/>
          </a:xfrm>
          <a:prstGeom prst="rect">
            <a:avLst/>
          </a:prstGeom>
          <a:noFill/>
          <a:ln>
            <a:noFill/>
          </a:ln>
        </p:spPr>
        <p:txBody>
          <a:bodyPr spcFirstLastPara="1" wrap="square" lIns="91400" tIns="45700" rIns="914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sv-SE"/>
              <a:t>En elevator pitch bör svara på följande frågor: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25"/>
          <p:cNvSpPr txBox="1">
            <a:spLocks noGrp="1"/>
          </p:cNvSpPr>
          <p:nvPr>
            <p:ph type="title"/>
          </p:nvPr>
        </p:nvSpPr>
        <p:spPr>
          <a:xfrm>
            <a:off x="609600" y="274639"/>
            <a:ext cx="10972800" cy="1143000"/>
          </a:xfrm>
          <a:prstGeom prst="rect">
            <a:avLst/>
          </a:prstGeom>
          <a:noFill/>
          <a:ln>
            <a:noFill/>
          </a:ln>
        </p:spPr>
        <p:txBody>
          <a:bodyPr spcFirstLastPara="1" wrap="square" lIns="121900" tIns="60925" rIns="121900" bIns="60925" anchor="ctr" anchorCtr="0">
            <a:normAutofit/>
          </a:bodyPr>
          <a:lstStyle/>
          <a:p>
            <a:pPr marL="0" lvl="0" indent="0" algn="ctr" rtl="0">
              <a:spcBef>
                <a:spcPts val="0"/>
              </a:spcBef>
              <a:spcAft>
                <a:spcPts val="0"/>
              </a:spcAft>
              <a:buClr>
                <a:srgbClr val="953734"/>
              </a:buClr>
              <a:buSzPts val="4400"/>
              <a:buFont typeface="Arial"/>
              <a:buNone/>
            </a:pPr>
            <a:r>
              <a:rPr lang="sv-SE" sz="3600">
                <a:solidFill>
                  <a:schemeClr val="dk1"/>
                </a:solidFill>
              </a:rPr>
              <a:t>Lycka till!</a:t>
            </a:r>
            <a:endParaRPr sz="3600">
              <a:solidFill>
                <a:schemeClr val="dk1"/>
              </a:solidFill>
            </a:endParaRPr>
          </a:p>
        </p:txBody>
      </p:sp>
      <p:pic>
        <p:nvPicPr>
          <p:cNvPr id="283" name="Google Shape;283;p25"/>
          <p:cNvPicPr preferRelativeResize="0">
            <a:picLocks noGrp="1"/>
          </p:cNvPicPr>
          <p:nvPr>
            <p:ph type="body" idx="1"/>
          </p:nvPr>
        </p:nvPicPr>
        <p:blipFill rotWithShape="1">
          <a:blip r:embed="rId3">
            <a:alphaModFix/>
          </a:blip>
          <a:srcRect/>
          <a:stretch/>
        </p:blipFill>
        <p:spPr>
          <a:xfrm>
            <a:off x="609600" y="1600203"/>
            <a:ext cx="10972800" cy="371772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3"/>
          <p:cNvSpPr txBox="1">
            <a:spLocks noGrp="1"/>
          </p:cNvSpPr>
          <p:nvPr>
            <p:ph type="title"/>
          </p:nvPr>
        </p:nvSpPr>
        <p:spPr>
          <a:xfrm>
            <a:off x="623392" y="332656"/>
            <a:ext cx="6984776" cy="93610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sv-SE" sz="3600">
                <a:solidFill>
                  <a:schemeClr val="dk1"/>
                </a:solidFill>
              </a:rPr>
              <a:t>När du använder detta material!</a:t>
            </a:r>
            <a:endParaRPr/>
          </a:p>
        </p:txBody>
      </p:sp>
      <p:sp>
        <p:nvSpPr>
          <p:cNvPr id="100" name="Google Shape;100;p3"/>
          <p:cNvSpPr txBox="1">
            <a:spLocks noGrp="1"/>
          </p:cNvSpPr>
          <p:nvPr>
            <p:ph type="body" idx="1"/>
          </p:nvPr>
        </p:nvSpPr>
        <p:spPr>
          <a:xfrm>
            <a:off x="695400" y="1947485"/>
            <a:ext cx="10513168" cy="29523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300"/>
              <a:buNone/>
            </a:pPr>
            <a:r>
              <a:rPr lang="sv-SE"/>
              <a:t>I detta material finner du ett antal bilder som ger viktiga grunder för att nå fram med ett muntligt framfört budskap. Det har utvecklats med ”traditionella möten” som utgångspunkt, alltså ett möte då alla deltagare är i samma fysiska rum. Innehållet lär dock också vara användbart om det är digitala möten du planerar för.</a:t>
            </a:r>
            <a:endParaRPr/>
          </a:p>
          <a:p>
            <a:pPr marL="0" lvl="0" indent="0" algn="l" rtl="0">
              <a:spcBef>
                <a:spcPts val="400"/>
              </a:spcBef>
              <a:spcAft>
                <a:spcPts val="0"/>
              </a:spcAft>
              <a:buSzPts val="1300"/>
              <a:buNone/>
            </a:pPr>
            <a:r>
              <a:rPr lang="sv-SE"/>
              <a:t>Vill du fördjupa dig – eller om ni arbetar i större eller mindre grupp och vill ha tips på övningar, så finner du mer information i anteckningsfältet under bilderna. Det är bara att ladda ned dokumentet! Du får materialet i ett format som gör att du själv kan göra ändringar eller lägga till kommentarer. Det är helt OK att använda materialet fritt, men vi skulle sätta värde på om du anger att det är hämtat från Innovationsakademin hos InfraSweden2030!</a:t>
            </a:r>
            <a:endParaRPr/>
          </a:p>
          <a:p>
            <a:pPr marL="0" lvl="0" indent="0" algn="l" rtl="0">
              <a:spcBef>
                <a:spcPts val="400"/>
              </a:spcBef>
              <a:spcAft>
                <a:spcPts val="0"/>
              </a:spcAft>
              <a:buSzPts val="2000"/>
              <a:buNone/>
            </a:pPr>
            <a:endParaRPr/>
          </a:p>
        </p:txBody>
      </p:sp>
      <p:pic>
        <p:nvPicPr>
          <p:cNvPr id="101" name="Google Shape;101;p3"/>
          <p:cNvPicPr preferRelativeResize="0"/>
          <p:nvPr/>
        </p:nvPicPr>
        <p:blipFill rotWithShape="1">
          <a:blip r:embed="rId3">
            <a:alphaModFix/>
          </a:blip>
          <a:srcRect/>
          <a:stretch/>
        </p:blipFill>
        <p:spPr>
          <a:xfrm>
            <a:off x="695400" y="5949280"/>
            <a:ext cx="3157819" cy="76732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4" descr="En bild som visar natur, moln, natthimmel&#10;&#10;Automatiskt genererad beskrivning"/>
          <p:cNvPicPr preferRelativeResize="0">
            <a:picLocks noGrp="1"/>
          </p:cNvPicPr>
          <p:nvPr>
            <p:ph type="pic" idx="2"/>
          </p:nvPr>
        </p:nvPicPr>
        <p:blipFill rotWithShape="1">
          <a:blip r:embed="rId3">
            <a:alphaModFix/>
          </a:blip>
          <a:srcRect/>
          <a:stretch/>
        </p:blipFill>
        <p:spPr>
          <a:xfrm>
            <a:off x="1" y="0"/>
            <a:ext cx="4223791" cy="6858000"/>
          </a:xfrm>
          <a:prstGeom prst="rect">
            <a:avLst/>
          </a:prstGeom>
          <a:noFill/>
          <a:ln>
            <a:noFill/>
          </a:ln>
        </p:spPr>
      </p:pic>
      <p:sp>
        <p:nvSpPr>
          <p:cNvPr id="107" name="Google Shape;107;p4"/>
          <p:cNvSpPr txBox="1">
            <a:spLocks noGrp="1"/>
          </p:cNvSpPr>
          <p:nvPr>
            <p:ph type="body" idx="1"/>
          </p:nvPr>
        </p:nvSpPr>
        <p:spPr>
          <a:xfrm>
            <a:off x="5375920" y="1988840"/>
            <a:ext cx="6289031" cy="3816648"/>
          </a:xfrm>
          <a:prstGeom prst="rect">
            <a:avLst/>
          </a:prstGeom>
          <a:noFill/>
          <a:ln>
            <a:noFill/>
          </a:ln>
        </p:spPr>
        <p:txBody>
          <a:bodyPr spcFirstLastPara="1" wrap="square" lIns="91425" tIns="45700" rIns="91425" bIns="45700" anchor="t" anchorCtr="0">
            <a:noAutofit/>
          </a:bodyPr>
          <a:lstStyle/>
          <a:p>
            <a:pPr marL="514350" lvl="0" indent="-514350" algn="l" rtl="0">
              <a:spcBef>
                <a:spcPts val="0"/>
              </a:spcBef>
              <a:spcAft>
                <a:spcPts val="0"/>
              </a:spcAft>
              <a:buSzPts val="2800"/>
              <a:buFont typeface="Times New Roman"/>
              <a:buAutoNum type="arabicPeriod"/>
            </a:pPr>
            <a:r>
              <a:rPr lang="sv-SE" sz="2800"/>
              <a:t>Att sätta sig in i mottagarens situation.</a:t>
            </a:r>
            <a:endParaRPr/>
          </a:p>
          <a:p>
            <a:pPr marL="514350" lvl="0" indent="-514350" algn="l" rtl="0">
              <a:spcBef>
                <a:spcPts val="0"/>
              </a:spcBef>
              <a:spcAft>
                <a:spcPts val="0"/>
              </a:spcAft>
              <a:buSzPts val="2800"/>
              <a:buFont typeface="Times New Roman"/>
              <a:buAutoNum type="arabicPeriod"/>
            </a:pPr>
            <a:r>
              <a:rPr lang="sv-SE" sz="2800"/>
              <a:t>Några konkreta råd (och en liten övning)</a:t>
            </a:r>
            <a:endParaRPr/>
          </a:p>
          <a:p>
            <a:pPr marL="514350" lvl="0" indent="-514350" algn="l" rtl="0">
              <a:spcBef>
                <a:spcPts val="0"/>
              </a:spcBef>
              <a:spcAft>
                <a:spcPts val="0"/>
              </a:spcAft>
              <a:buSzPts val="2800"/>
              <a:buFont typeface="Times New Roman"/>
              <a:buAutoNum type="arabicPeriod"/>
            </a:pPr>
            <a:r>
              <a:rPr lang="sv-SE" sz="2800"/>
              <a:t>Att göra en “elevator pitch”</a:t>
            </a:r>
            <a:endParaRPr/>
          </a:p>
          <a:p>
            <a:pPr marL="342900" lvl="0" indent="-139700" algn="l" rtl="0">
              <a:spcBef>
                <a:spcPts val="0"/>
              </a:spcBef>
              <a:spcAft>
                <a:spcPts val="0"/>
              </a:spcAft>
              <a:buSzPts val="3200"/>
              <a:buFont typeface="Arial"/>
              <a:buNone/>
            </a:pPr>
            <a:endParaRPr sz="3200"/>
          </a:p>
        </p:txBody>
      </p:sp>
      <p:sp>
        <p:nvSpPr>
          <p:cNvPr id="108" name="Google Shape;108;p4"/>
          <p:cNvSpPr txBox="1">
            <a:spLocks noGrp="1"/>
          </p:cNvSpPr>
          <p:nvPr>
            <p:ph type="title"/>
          </p:nvPr>
        </p:nvSpPr>
        <p:spPr>
          <a:xfrm>
            <a:off x="201554" y="4676908"/>
            <a:ext cx="3820683" cy="11430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sv-SE" sz="4400">
                <a:solidFill>
                  <a:schemeClr val="lt1"/>
                </a:solidFill>
              </a:rPr>
              <a:t>Innehåll</a:t>
            </a:r>
            <a:endParaRPr>
              <a:solidFill>
                <a:schemeClr val="lt1"/>
              </a:solidFill>
            </a:endParaRPr>
          </a:p>
        </p:txBody>
      </p:sp>
      <p:pic>
        <p:nvPicPr>
          <p:cNvPr id="109" name="Google Shape;109;p4"/>
          <p:cNvPicPr preferRelativeResize="0"/>
          <p:nvPr/>
        </p:nvPicPr>
        <p:blipFill rotWithShape="1">
          <a:blip r:embed="rId4">
            <a:alphaModFix/>
          </a:blip>
          <a:srcRect/>
          <a:stretch/>
        </p:blipFill>
        <p:spPr>
          <a:xfrm>
            <a:off x="4517090" y="5805773"/>
            <a:ext cx="3157819" cy="76732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5"/>
          <p:cNvSpPr>
            <a:spLocks noGrp="1"/>
          </p:cNvSpPr>
          <p:nvPr>
            <p:ph type="pic" idx="2"/>
          </p:nvPr>
        </p:nvSpPr>
        <p:spPr>
          <a:xfrm>
            <a:off x="0" y="0"/>
            <a:ext cx="12192000" cy="5805264"/>
          </a:xfrm>
          <a:prstGeom prst="rect">
            <a:avLst/>
          </a:prstGeom>
          <a:solidFill>
            <a:srgbClr val="D668BC"/>
          </a:solidFill>
          <a:ln>
            <a:noFill/>
          </a:ln>
        </p:spPr>
      </p:sp>
      <p:sp>
        <p:nvSpPr>
          <p:cNvPr id="115" name="Google Shape;115;p5"/>
          <p:cNvSpPr txBox="1">
            <a:spLocks noGrp="1"/>
          </p:cNvSpPr>
          <p:nvPr>
            <p:ph type="ctrTitle"/>
          </p:nvPr>
        </p:nvSpPr>
        <p:spPr>
          <a:xfrm>
            <a:off x="1103445" y="3995200"/>
            <a:ext cx="7488832" cy="129614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sv-SE"/>
              <a:t>Del 1 </a:t>
            </a:r>
            <a:r>
              <a:rPr lang="sv-SE" sz="3600"/>
              <a:t>Att sätta sig in i mottagarens situation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6"/>
          <p:cNvPicPr preferRelativeResize="0"/>
          <p:nvPr/>
        </p:nvPicPr>
        <p:blipFill rotWithShape="1">
          <a:blip r:embed="rId3">
            <a:alphaModFix/>
          </a:blip>
          <a:srcRect/>
          <a:stretch/>
        </p:blipFill>
        <p:spPr>
          <a:xfrm>
            <a:off x="0" y="0"/>
            <a:ext cx="12190468" cy="6857998"/>
          </a:xfrm>
          <a:prstGeom prst="rect">
            <a:avLst/>
          </a:prstGeom>
          <a:noFill/>
          <a:ln>
            <a:noFill/>
          </a:ln>
        </p:spPr>
      </p:pic>
      <p:pic>
        <p:nvPicPr>
          <p:cNvPr id="122" name="Google Shape;122;p6"/>
          <p:cNvPicPr preferRelativeResize="0"/>
          <p:nvPr/>
        </p:nvPicPr>
        <p:blipFill rotWithShape="1">
          <a:blip r:embed="rId4">
            <a:alphaModFix/>
          </a:blip>
          <a:srcRect/>
          <a:stretch/>
        </p:blipFill>
        <p:spPr>
          <a:xfrm>
            <a:off x="0" y="2"/>
            <a:ext cx="5879976" cy="391998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7" name="Google Shape;127;p7" descr="En bild som visar natur, moln, natthimmel&#10;&#10;Automatiskt genererad beskrivning"/>
          <p:cNvPicPr preferRelativeResize="0">
            <a:picLocks noGrp="1"/>
          </p:cNvPicPr>
          <p:nvPr>
            <p:ph type="pic" idx="2"/>
          </p:nvPr>
        </p:nvPicPr>
        <p:blipFill rotWithShape="1">
          <a:blip r:embed="rId3">
            <a:alphaModFix/>
          </a:blip>
          <a:srcRect/>
          <a:stretch/>
        </p:blipFill>
        <p:spPr>
          <a:xfrm>
            <a:off x="1" y="0"/>
            <a:ext cx="4223791" cy="6858000"/>
          </a:xfrm>
          <a:prstGeom prst="rect">
            <a:avLst/>
          </a:prstGeom>
          <a:noFill/>
          <a:ln>
            <a:noFill/>
          </a:ln>
        </p:spPr>
      </p:pic>
      <p:sp>
        <p:nvSpPr>
          <p:cNvPr id="128" name="Google Shape;128;p7"/>
          <p:cNvSpPr txBox="1">
            <a:spLocks noGrp="1"/>
          </p:cNvSpPr>
          <p:nvPr>
            <p:ph type="body" idx="1"/>
          </p:nvPr>
        </p:nvSpPr>
        <p:spPr>
          <a:xfrm>
            <a:off x="5375920" y="836712"/>
            <a:ext cx="6289031" cy="496877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300"/>
              <a:buNone/>
            </a:pPr>
            <a:r>
              <a:rPr lang="sv-SE" sz="2400"/>
              <a:t>Vad tycker du själv kännetecknar en bra presentation? Vad är viktigt för att väcka ditt intresse och din nyfikenhet?</a:t>
            </a:r>
            <a:endParaRPr/>
          </a:p>
          <a:p>
            <a:pPr marL="0" lvl="0" indent="0" algn="l" rtl="0">
              <a:spcBef>
                <a:spcPts val="480"/>
              </a:spcBef>
              <a:spcAft>
                <a:spcPts val="0"/>
              </a:spcAft>
              <a:buSzPts val="2400"/>
              <a:buNone/>
            </a:pPr>
            <a:endParaRPr sz="2400"/>
          </a:p>
          <a:p>
            <a:pPr marL="179384" lvl="0" indent="-179384" algn="l" rtl="0">
              <a:spcBef>
                <a:spcPts val="480"/>
              </a:spcBef>
              <a:spcAft>
                <a:spcPts val="0"/>
              </a:spcAft>
              <a:buSzPts val="1300"/>
              <a:buChar char="▪"/>
            </a:pPr>
            <a:r>
              <a:rPr lang="sv-SE" sz="2400"/>
              <a:t>Skriv gärna en lista!</a:t>
            </a:r>
            <a:endParaRPr/>
          </a:p>
          <a:p>
            <a:pPr marL="179384" lvl="0" indent="-179384" algn="l" rtl="0">
              <a:spcBef>
                <a:spcPts val="480"/>
              </a:spcBef>
              <a:spcAft>
                <a:spcPts val="0"/>
              </a:spcAft>
              <a:buSzPts val="1300"/>
              <a:buChar char="▪"/>
            </a:pPr>
            <a:r>
              <a:rPr lang="sv-SE" sz="2400"/>
              <a:t>Om ni är några stycken: formulera några viktiga ”regler”!</a:t>
            </a:r>
            <a:endParaRPr/>
          </a:p>
          <a:p>
            <a:pPr marL="342900" lvl="0" indent="-139700" algn="l" rtl="0">
              <a:spcBef>
                <a:spcPts val="0"/>
              </a:spcBef>
              <a:spcAft>
                <a:spcPts val="0"/>
              </a:spcAft>
              <a:buSzPts val="3200"/>
              <a:buFont typeface="Arial"/>
              <a:buNone/>
            </a:pPr>
            <a:endParaRPr sz="3200"/>
          </a:p>
        </p:txBody>
      </p:sp>
      <p:sp>
        <p:nvSpPr>
          <p:cNvPr id="129" name="Google Shape;129;p7"/>
          <p:cNvSpPr txBox="1">
            <a:spLocks noGrp="1"/>
          </p:cNvSpPr>
          <p:nvPr>
            <p:ph type="title"/>
          </p:nvPr>
        </p:nvSpPr>
        <p:spPr>
          <a:xfrm>
            <a:off x="120343" y="4662488"/>
            <a:ext cx="3820683" cy="11430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sv-SE" sz="4400">
                <a:solidFill>
                  <a:schemeClr val="lt1"/>
                </a:solidFill>
              </a:rPr>
              <a:t>Fundera!</a:t>
            </a:r>
            <a:endParaRPr/>
          </a:p>
        </p:txBody>
      </p:sp>
      <p:pic>
        <p:nvPicPr>
          <p:cNvPr id="130" name="Google Shape;130;p7"/>
          <p:cNvPicPr preferRelativeResize="0"/>
          <p:nvPr/>
        </p:nvPicPr>
        <p:blipFill rotWithShape="1">
          <a:blip r:embed="rId4">
            <a:alphaModFix/>
          </a:blip>
          <a:srcRect/>
          <a:stretch/>
        </p:blipFill>
        <p:spPr>
          <a:xfrm>
            <a:off x="4517090" y="5805773"/>
            <a:ext cx="3157819" cy="76732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8"/>
          <p:cNvSpPr>
            <a:spLocks noGrp="1"/>
          </p:cNvSpPr>
          <p:nvPr>
            <p:ph type="pic" idx="2"/>
          </p:nvPr>
        </p:nvSpPr>
        <p:spPr>
          <a:xfrm>
            <a:off x="0" y="0"/>
            <a:ext cx="12192000" cy="5805264"/>
          </a:xfrm>
          <a:prstGeom prst="rect">
            <a:avLst/>
          </a:prstGeom>
          <a:solidFill>
            <a:srgbClr val="5C9474"/>
          </a:solidFill>
          <a:ln>
            <a:noFill/>
          </a:ln>
        </p:spPr>
      </p:sp>
      <p:sp>
        <p:nvSpPr>
          <p:cNvPr id="136" name="Google Shape;136;p8"/>
          <p:cNvSpPr txBox="1">
            <a:spLocks noGrp="1"/>
          </p:cNvSpPr>
          <p:nvPr>
            <p:ph type="ctrTitle"/>
          </p:nvPr>
        </p:nvSpPr>
        <p:spPr>
          <a:xfrm>
            <a:off x="1103445" y="3995200"/>
            <a:ext cx="7488832" cy="129614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sv-SE"/>
              <a:t>Del 2 </a:t>
            </a:r>
            <a:r>
              <a:rPr lang="sv-SE" sz="3600"/>
              <a:t>Några konkreta råd </a:t>
            </a:r>
            <a:br>
              <a:rPr lang="sv-SE" sz="3600"/>
            </a:br>
            <a:r>
              <a:rPr lang="sv-SE" sz="3600"/>
              <a:t>(och en liten övning)</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9" descr="En bild som visar person, utomhus&#10;&#10;Automatiskt genererad beskrivning"/>
          <p:cNvPicPr preferRelativeResize="0">
            <a:picLocks noGrp="1"/>
          </p:cNvPicPr>
          <p:nvPr>
            <p:ph type="pic" idx="2"/>
          </p:nvPr>
        </p:nvPicPr>
        <p:blipFill rotWithShape="1">
          <a:blip r:embed="rId3">
            <a:alphaModFix/>
          </a:blip>
          <a:srcRect/>
          <a:stretch/>
        </p:blipFill>
        <p:spPr>
          <a:xfrm>
            <a:off x="7968209" y="0"/>
            <a:ext cx="4223791" cy="6858000"/>
          </a:xfrm>
          <a:prstGeom prst="rect">
            <a:avLst/>
          </a:prstGeom>
          <a:noFill/>
          <a:ln>
            <a:noFill/>
          </a:ln>
        </p:spPr>
      </p:pic>
      <p:sp>
        <p:nvSpPr>
          <p:cNvPr id="143" name="Google Shape;143;p9"/>
          <p:cNvSpPr txBox="1">
            <a:spLocks noGrp="1"/>
          </p:cNvSpPr>
          <p:nvPr>
            <p:ph type="body" idx="1"/>
          </p:nvPr>
        </p:nvSpPr>
        <p:spPr>
          <a:xfrm>
            <a:off x="935260" y="548680"/>
            <a:ext cx="6289031" cy="4968776"/>
          </a:xfrm>
          <a:prstGeom prst="rect">
            <a:avLst/>
          </a:prstGeom>
          <a:noFill/>
          <a:ln>
            <a:noFill/>
          </a:ln>
        </p:spPr>
        <p:txBody>
          <a:bodyPr spcFirstLastPara="1" wrap="square" lIns="91425" tIns="45700" rIns="91425" bIns="45700" anchor="t" anchorCtr="0">
            <a:noAutofit/>
          </a:bodyPr>
          <a:lstStyle/>
          <a:p>
            <a:pPr marL="0" lvl="0" indent="0" algn="l" rtl="0">
              <a:lnSpc>
                <a:spcPct val="114000"/>
              </a:lnSpc>
              <a:spcBef>
                <a:spcPts val="0"/>
              </a:spcBef>
              <a:spcAft>
                <a:spcPts val="0"/>
              </a:spcAft>
              <a:buSzPts val="1500"/>
              <a:buNone/>
            </a:pPr>
            <a:r>
              <a:rPr lang="sv-SE" sz="2000" b="1"/>
              <a:t>Innan du börjar</a:t>
            </a:r>
            <a:endParaRPr/>
          </a:p>
          <a:p>
            <a:pPr marL="342900" lvl="0" indent="-342900" algn="l" rtl="0">
              <a:lnSpc>
                <a:spcPct val="114000"/>
              </a:lnSpc>
              <a:spcBef>
                <a:spcPts val="0"/>
              </a:spcBef>
              <a:spcAft>
                <a:spcPts val="0"/>
              </a:spcAft>
              <a:buSzPts val="1500"/>
              <a:buChar char="▪"/>
            </a:pPr>
            <a:r>
              <a:rPr lang="sv-SE" sz="2000"/>
              <a:t>Vad vet du om gruppen? Vilka förväntningar har de?</a:t>
            </a:r>
            <a:endParaRPr/>
          </a:p>
          <a:p>
            <a:pPr marL="342900" lvl="0" indent="-342900" algn="l" rtl="0">
              <a:lnSpc>
                <a:spcPct val="114000"/>
              </a:lnSpc>
              <a:spcBef>
                <a:spcPts val="0"/>
              </a:spcBef>
              <a:spcAft>
                <a:spcPts val="0"/>
              </a:spcAft>
              <a:buSzPts val="1500"/>
              <a:buChar char="▪"/>
            </a:pPr>
            <a:r>
              <a:rPr lang="sv-SE" sz="2000"/>
              <a:t>Hur ser lokalen ut? Hur är den möblerad?</a:t>
            </a:r>
            <a:endParaRPr/>
          </a:p>
          <a:p>
            <a:pPr marL="342900" lvl="0" indent="-342900" algn="l" rtl="0">
              <a:lnSpc>
                <a:spcPct val="114000"/>
              </a:lnSpc>
              <a:spcBef>
                <a:spcPts val="0"/>
              </a:spcBef>
              <a:spcAft>
                <a:spcPts val="0"/>
              </a:spcAft>
              <a:buSzPts val="1500"/>
              <a:buChar char="▪"/>
            </a:pPr>
            <a:r>
              <a:rPr lang="sv-SE" sz="2000"/>
              <a:t>Vilka hjälpmedel finns?</a:t>
            </a:r>
            <a:endParaRPr/>
          </a:p>
          <a:p>
            <a:pPr marL="0" lvl="0" indent="0" algn="l" rtl="0">
              <a:lnSpc>
                <a:spcPct val="114000"/>
              </a:lnSpc>
              <a:spcBef>
                <a:spcPts val="300"/>
              </a:spcBef>
              <a:spcAft>
                <a:spcPts val="0"/>
              </a:spcAft>
              <a:buSzPts val="1500"/>
              <a:buNone/>
            </a:pPr>
            <a:r>
              <a:rPr lang="sv-SE" sz="2000" b="1"/>
              <a:t>När du planerar ditt framförande </a:t>
            </a:r>
            <a:endParaRPr/>
          </a:p>
          <a:p>
            <a:pPr marL="342900" lvl="0" indent="-342900" algn="l" rtl="0">
              <a:lnSpc>
                <a:spcPct val="114000"/>
              </a:lnSpc>
              <a:spcBef>
                <a:spcPts val="300"/>
              </a:spcBef>
              <a:spcAft>
                <a:spcPts val="0"/>
              </a:spcAft>
              <a:buSzPts val="1500"/>
              <a:buChar char="▪"/>
            </a:pPr>
            <a:r>
              <a:rPr lang="sv-SE" sz="2000"/>
              <a:t>Tänk igenom - vad ska det ska leda till: ökad kunskap? ökat engagemang? ökad trygghet i gruppen? </a:t>
            </a:r>
            <a:endParaRPr/>
          </a:p>
          <a:p>
            <a:pPr marL="0" lvl="0" indent="0" algn="l" rtl="0">
              <a:lnSpc>
                <a:spcPct val="114000"/>
              </a:lnSpc>
              <a:spcBef>
                <a:spcPts val="0"/>
              </a:spcBef>
              <a:spcAft>
                <a:spcPts val="0"/>
              </a:spcAft>
              <a:buSzPts val="1500"/>
              <a:buNone/>
            </a:pPr>
            <a:r>
              <a:rPr lang="sv-SE" sz="2000" b="1"/>
              <a:t>Kom i god tid</a:t>
            </a:r>
            <a:endParaRPr/>
          </a:p>
          <a:p>
            <a:pPr marL="342900" lvl="0" indent="-342900" algn="l" rtl="0">
              <a:lnSpc>
                <a:spcPct val="114000"/>
              </a:lnSpc>
              <a:spcBef>
                <a:spcPts val="300"/>
              </a:spcBef>
              <a:spcAft>
                <a:spcPts val="0"/>
              </a:spcAft>
              <a:buSzPts val="1500"/>
              <a:buChar char="▪"/>
            </a:pPr>
            <a:r>
              <a:rPr lang="sv-SE" sz="2000"/>
              <a:t>Kolla att tekniken fungerar</a:t>
            </a:r>
            <a:endParaRPr/>
          </a:p>
          <a:p>
            <a:pPr marL="342900" lvl="0" indent="-342900" algn="l" rtl="0">
              <a:lnSpc>
                <a:spcPct val="114000"/>
              </a:lnSpc>
              <a:spcBef>
                <a:spcPts val="300"/>
              </a:spcBef>
              <a:spcAft>
                <a:spcPts val="0"/>
              </a:spcAft>
              <a:buSzPts val="1500"/>
              <a:buChar char="▪"/>
            </a:pPr>
            <a:r>
              <a:rPr lang="sv-SE" sz="2000"/>
              <a:t>Känn in stämningen </a:t>
            </a:r>
            <a:endParaRPr/>
          </a:p>
          <a:p>
            <a:pPr marL="342900" lvl="0" indent="-342900" algn="l" rtl="0">
              <a:lnSpc>
                <a:spcPct val="114000"/>
              </a:lnSpc>
              <a:spcBef>
                <a:spcPts val="300"/>
              </a:spcBef>
              <a:spcAft>
                <a:spcPts val="0"/>
              </a:spcAft>
              <a:buSzPts val="1500"/>
              <a:buChar char="▪"/>
            </a:pPr>
            <a:r>
              <a:rPr lang="sv-SE" sz="2000"/>
              <a:t>Ge dig tid att landa och ladda</a:t>
            </a:r>
            <a:endParaRPr/>
          </a:p>
          <a:p>
            <a:pPr marL="342900" lvl="0" indent="-190500" algn="l" rtl="0">
              <a:spcBef>
                <a:spcPts val="480"/>
              </a:spcBef>
              <a:spcAft>
                <a:spcPts val="0"/>
              </a:spcAft>
              <a:buClr>
                <a:srgbClr val="7C2342"/>
              </a:buClr>
              <a:buSzPts val="2400"/>
              <a:buFont typeface="Noto Sans Symbols"/>
              <a:buNone/>
            </a:pPr>
            <a:endParaRPr/>
          </a:p>
        </p:txBody>
      </p:sp>
      <p:sp>
        <p:nvSpPr>
          <p:cNvPr id="144" name="Google Shape;144;p9"/>
          <p:cNvSpPr txBox="1">
            <a:spLocks noGrp="1"/>
          </p:cNvSpPr>
          <p:nvPr>
            <p:ph type="title"/>
          </p:nvPr>
        </p:nvSpPr>
        <p:spPr>
          <a:xfrm>
            <a:off x="8169762" y="908720"/>
            <a:ext cx="3820683"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sv-SE" sz="4400">
                <a:solidFill>
                  <a:schemeClr val="lt1"/>
                </a:solidFill>
              </a:rPr>
              <a:t>Förberedelser</a:t>
            </a:r>
            <a:endParaRPr/>
          </a:p>
        </p:txBody>
      </p:sp>
      <p:pic>
        <p:nvPicPr>
          <p:cNvPr id="145" name="Google Shape;145;p9"/>
          <p:cNvPicPr preferRelativeResize="0"/>
          <p:nvPr/>
        </p:nvPicPr>
        <p:blipFill rotWithShape="1">
          <a:blip r:embed="rId4">
            <a:alphaModFix/>
          </a:blip>
          <a:srcRect/>
          <a:stretch/>
        </p:blipFill>
        <p:spPr>
          <a:xfrm>
            <a:off x="4079776" y="5913388"/>
            <a:ext cx="3158002" cy="768163"/>
          </a:xfrm>
          <a:prstGeom prst="rect">
            <a:avLst/>
          </a:prstGeom>
          <a:noFill/>
          <a:ln>
            <a:noFill/>
          </a:ln>
        </p:spPr>
      </p:pic>
    </p:spTree>
  </p:cSld>
  <p:clrMapOvr>
    <a:masterClrMapping/>
  </p:clrMapOvr>
</p:sld>
</file>

<file path=ppt/theme/theme1.xml><?xml version="1.0" encoding="utf-8"?>
<a:theme xmlns:a="http://schemas.openxmlformats.org/drawingml/2006/main" name="Coinnovate ppt-mall">
  <a:themeElements>
    <a:clrScheme name="Standardformgivning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2812</Words>
  <Application>Microsoft Office PowerPoint</Application>
  <PresentationFormat>Bredbild</PresentationFormat>
  <Paragraphs>225</Paragraphs>
  <Slides>25</Slides>
  <Notes>25</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25</vt:i4>
      </vt:variant>
    </vt:vector>
  </HeadingPairs>
  <TitlesOfParts>
    <vt:vector size="31" baseType="lpstr">
      <vt:lpstr>Noto Sans Symbols</vt:lpstr>
      <vt:lpstr>Times New Roman</vt:lpstr>
      <vt:lpstr>Lato</vt:lpstr>
      <vt:lpstr>Calibri</vt:lpstr>
      <vt:lpstr>Arial</vt:lpstr>
      <vt:lpstr>Coinnovate ppt-mall</vt:lpstr>
      <vt:lpstr>Att väcka engagemang genom sin presentation</vt:lpstr>
      <vt:lpstr>Vad har ”presentationsteknik” med Innovationsakademin att göra? </vt:lpstr>
      <vt:lpstr>När du använder detta material!</vt:lpstr>
      <vt:lpstr>Innehåll</vt:lpstr>
      <vt:lpstr>Del 1 Att sätta sig in i mottagarens situation</vt:lpstr>
      <vt:lpstr>PowerPoint-presentation</vt:lpstr>
      <vt:lpstr>Fundera!</vt:lpstr>
      <vt:lpstr>Del 2 Några konkreta råd  (och en liten övning)</vt:lpstr>
      <vt:lpstr>Förberedelser</vt:lpstr>
      <vt:lpstr>Upplägg</vt:lpstr>
      <vt:lpstr>Framförande</vt:lpstr>
      <vt:lpstr>Framförande</vt:lpstr>
      <vt:lpstr>Få deltagarna aktiva!</vt:lpstr>
      <vt:lpstr>Omväxling och variation</vt:lpstr>
      <vt:lpstr>Vad är det egentligen du vill berätta?</vt:lpstr>
      <vt:lpstr>Att sälja ett budskap</vt:lpstr>
      <vt:lpstr>Recept för ett bra framträdande</vt:lpstr>
      <vt:lpstr>Powerpointbilder som stöd</vt:lpstr>
      <vt:lpstr>PowerPoint-presentation</vt:lpstr>
      <vt:lpstr>Diskutera!</vt:lpstr>
      <vt:lpstr>Att presentera i digitala möten</vt:lpstr>
      <vt:lpstr>Del 3 Att göra en “elevator pitch” </vt:lpstr>
      <vt:lpstr>Diskutera!</vt:lpstr>
      <vt:lpstr>En elevator pitch bör svara på följande frågor: </vt:lpstr>
      <vt:lpstr>Lycka till!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 väcka engagemang genom sin presentation</dc:title>
  <dc:creator>Lisa Johnsson</dc:creator>
  <cp:lastModifiedBy>Hans Björkman</cp:lastModifiedBy>
  <cp:revision>1</cp:revision>
  <dcterms:created xsi:type="dcterms:W3CDTF">2020-11-24T14:46:31Z</dcterms:created>
  <dcterms:modified xsi:type="dcterms:W3CDTF">2022-03-08T07:03:28Z</dcterms:modified>
</cp:coreProperties>
</file>